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47" r:id="rId4"/>
    <p:sldMasterId id="21474837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Comfortaa SemiBold"/>
      <p:regular r:id="rId17"/>
      <p:bold r:id="rId18"/>
    </p:embeddedFont>
    <p:embeddedFont>
      <p:font typeface="Nunito Sans Light"/>
      <p:regular r:id="rId19"/>
      <p:bold r:id="rId20"/>
      <p:italic r:id="rId21"/>
      <p:boldItalic r:id="rId22"/>
    </p:embeddedFont>
    <p:embeddedFont>
      <p:font typeface="Nunito Sans Medium"/>
      <p:regular r:id="rId23"/>
      <p:bold r:id="rId24"/>
      <p:italic r:id="rId25"/>
      <p:boldItalic r:id="rId26"/>
    </p:embeddedFont>
    <p:embeddedFont>
      <p:font typeface="Nunito Sans SemiBold"/>
      <p:regular r:id="rId27"/>
      <p:bold r:id="rId28"/>
      <p:italic r:id="rId29"/>
      <p:boldItalic r:id="rId30"/>
    </p:embeddedFont>
    <p:embeddedFont>
      <p:font typeface="Tomorrow"/>
      <p:regular r:id="rId31"/>
      <p:bold r:id="rId32"/>
      <p:italic r:id="rId33"/>
      <p:boldItalic r:id="rId34"/>
    </p:embeddedFont>
    <p:embeddedFont>
      <p:font typeface="Archivo"/>
      <p:regular r:id="rId35"/>
      <p:bold r:id="rId36"/>
      <p:italic r:id="rId37"/>
      <p:boldItalic r:id="rId38"/>
    </p:embeddedFont>
    <p:embeddedFont>
      <p:font typeface="Tomorrow Light"/>
      <p:regular r:id="rId39"/>
      <p:bold r:id="rId40"/>
      <p:italic r:id="rId41"/>
      <p:boldItalic r:id="rId42"/>
    </p:embeddedFont>
    <p:embeddedFont>
      <p:font typeface="Darker Grotesque Medium"/>
      <p:regular r:id="rId43"/>
      <p:bold r:id="rId44"/>
    </p:embeddedFont>
    <p:embeddedFont>
      <p:font typeface="Nunito Sans ExtraLight"/>
      <p:regular r:id="rId45"/>
      <p:bold r:id="rId46"/>
      <p:italic r:id="rId47"/>
      <p:boldItalic r:id="rId48"/>
    </p:embeddedFont>
    <p:embeddedFont>
      <p:font typeface="Darker Grotesque"/>
      <p:regular r:id="rId49"/>
      <p:bold r:id="rId50"/>
    </p:embeddedFont>
    <p:embeddedFont>
      <p:font typeface="Comfortaa"/>
      <p:regular r:id="rId51"/>
      <p:bold r:id="rId52"/>
    </p:embeddedFont>
    <p:embeddedFont>
      <p:font typeface="Nunito Sans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TomorrowLight-bold.fntdata"/><Relationship Id="rId42" Type="http://schemas.openxmlformats.org/officeDocument/2006/relationships/font" Target="fonts/TomorrowLight-boldItalic.fntdata"/><Relationship Id="rId41" Type="http://schemas.openxmlformats.org/officeDocument/2006/relationships/font" Target="fonts/TomorrowLight-italic.fntdata"/><Relationship Id="rId44" Type="http://schemas.openxmlformats.org/officeDocument/2006/relationships/font" Target="fonts/DarkerGrotesqueMedium-bold.fntdata"/><Relationship Id="rId43" Type="http://schemas.openxmlformats.org/officeDocument/2006/relationships/font" Target="fonts/DarkerGrotesqueMedium-regular.fntdata"/><Relationship Id="rId46" Type="http://schemas.openxmlformats.org/officeDocument/2006/relationships/font" Target="fonts/NunitoSansExtraLight-bold.fntdata"/><Relationship Id="rId45" Type="http://schemas.openxmlformats.org/officeDocument/2006/relationships/font" Target="fonts/NunitoSansExtraLight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NunitoSansExtraLight-boldItalic.fntdata"/><Relationship Id="rId47" Type="http://schemas.openxmlformats.org/officeDocument/2006/relationships/font" Target="fonts/NunitoSansExtraLight-italic.fntdata"/><Relationship Id="rId49" Type="http://schemas.openxmlformats.org/officeDocument/2006/relationships/font" Target="fonts/DarkerGrotesque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Tomorrow-regular.fntdata"/><Relationship Id="rId30" Type="http://schemas.openxmlformats.org/officeDocument/2006/relationships/font" Target="fonts/NunitoSansSemiBold-boldItalic.fntdata"/><Relationship Id="rId33" Type="http://schemas.openxmlformats.org/officeDocument/2006/relationships/font" Target="fonts/Tomorrow-italic.fntdata"/><Relationship Id="rId32" Type="http://schemas.openxmlformats.org/officeDocument/2006/relationships/font" Target="fonts/Tomorrow-bold.fntdata"/><Relationship Id="rId35" Type="http://schemas.openxmlformats.org/officeDocument/2006/relationships/font" Target="fonts/Archivo-regular.fntdata"/><Relationship Id="rId34" Type="http://schemas.openxmlformats.org/officeDocument/2006/relationships/font" Target="fonts/Tomorrow-boldItalic.fntdata"/><Relationship Id="rId37" Type="http://schemas.openxmlformats.org/officeDocument/2006/relationships/font" Target="fonts/Archivo-italic.fntdata"/><Relationship Id="rId36" Type="http://schemas.openxmlformats.org/officeDocument/2006/relationships/font" Target="fonts/Archivo-bold.fntdata"/><Relationship Id="rId39" Type="http://schemas.openxmlformats.org/officeDocument/2006/relationships/font" Target="fonts/TomorrowLight-regular.fntdata"/><Relationship Id="rId38" Type="http://schemas.openxmlformats.org/officeDocument/2006/relationships/font" Target="fonts/Archivo-boldItalic.fntdata"/><Relationship Id="rId20" Type="http://schemas.openxmlformats.org/officeDocument/2006/relationships/font" Target="fonts/NunitoSansLight-bold.fntdata"/><Relationship Id="rId22" Type="http://schemas.openxmlformats.org/officeDocument/2006/relationships/font" Target="fonts/NunitoSansLight-boldItalic.fntdata"/><Relationship Id="rId21" Type="http://schemas.openxmlformats.org/officeDocument/2006/relationships/font" Target="fonts/NunitoSansLight-italic.fntdata"/><Relationship Id="rId24" Type="http://schemas.openxmlformats.org/officeDocument/2006/relationships/font" Target="fonts/NunitoSansMedium-bold.fntdata"/><Relationship Id="rId23" Type="http://schemas.openxmlformats.org/officeDocument/2006/relationships/font" Target="fonts/NunitoSansMedium-regular.fntdata"/><Relationship Id="rId26" Type="http://schemas.openxmlformats.org/officeDocument/2006/relationships/font" Target="fonts/NunitoSansMedium-boldItalic.fntdata"/><Relationship Id="rId25" Type="http://schemas.openxmlformats.org/officeDocument/2006/relationships/font" Target="fonts/NunitoSansMedium-italic.fntdata"/><Relationship Id="rId28" Type="http://schemas.openxmlformats.org/officeDocument/2006/relationships/font" Target="fonts/NunitoSansSemiBold-bold.fntdata"/><Relationship Id="rId27" Type="http://schemas.openxmlformats.org/officeDocument/2006/relationships/font" Target="fonts/NunitoSansSemiBold-regular.fntdata"/><Relationship Id="rId29" Type="http://schemas.openxmlformats.org/officeDocument/2006/relationships/font" Target="fonts/NunitoSansSemiBold-italic.fntdata"/><Relationship Id="rId51" Type="http://schemas.openxmlformats.org/officeDocument/2006/relationships/font" Target="fonts/Comfortaa-regular.fntdata"/><Relationship Id="rId50" Type="http://schemas.openxmlformats.org/officeDocument/2006/relationships/font" Target="fonts/DarkerGrotesque-bold.fntdata"/><Relationship Id="rId53" Type="http://schemas.openxmlformats.org/officeDocument/2006/relationships/font" Target="fonts/NunitoSans-regular.fntdata"/><Relationship Id="rId52" Type="http://schemas.openxmlformats.org/officeDocument/2006/relationships/font" Target="fonts/Comfortaa-bold.fntdata"/><Relationship Id="rId11" Type="http://schemas.openxmlformats.org/officeDocument/2006/relationships/slide" Target="slides/slide5.xml"/><Relationship Id="rId55" Type="http://schemas.openxmlformats.org/officeDocument/2006/relationships/font" Target="fonts/NunitoSans-italic.fntdata"/><Relationship Id="rId10" Type="http://schemas.openxmlformats.org/officeDocument/2006/relationships/slide" Target="slides/slide4.xml"/><Relationship Id="rId54" Type="http://schemas.openxmlformats.org/officeDocument/2006/relationships/font" Target="fonts/NunitoSans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56" Type="http://schemas.openxmlformats.org/officeDocument/2006/relationships/font" Target="fonts/NunitoSans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ComfortaaSemiBold-regular.fntdata"/><Relationship Id="rId16" Type="http://schemas.openxmlformats.org/officeDocument/2006/relationships/slide" Target="slides/slide10.xml"/><Relationship Id="rId19" Type="http://schemas.openxmlformats.org/officeDocument/2006/relationships/font" Target="fonts/NunitoSansLight-regular.fntdata"/><Relationship Id="rId18" Type="http://schemas.openxmlformats.org/officeDocument/2006/relationships/font" Target="fonts/ComfortaaSemiBold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3633f9f8a20_0_1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3633f9f8a20_0_1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3633f9f8a20_0_1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3633f9f8a20_0_1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3633f9f8a20_0_1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3633f9f8a20_0_1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3633f9f8a20_0_1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3633f9f8a20_0_1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3633f9f8a20_0_1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" name="Google Shape;1189;g3633f9f8a20_0_1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g3633f9f8a20_0_1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" name="Google Shape;1196;g3633f9f8a20_0_1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3633f9f8a20_0_1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3633f9f8a20_0_1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3633f9f8a20_0_1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3633f9f8a20_0_1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3633f9f8a20_0_2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3633f9f8a20_0_2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3633f9f8a20_0_1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3633f9f8a20_0_1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- Alt 3">
  <p:cSld name="TITLE_1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52600" y="2878000"/>
            <a:ext cx="6591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omorrow Light"/>
              <a:buNone/>
              <a:defRPr sz="75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1700" y="545550"/>
            <a:ext cx="3396600" cy="6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2" type="subTitle"/>
          </p:nvPr>
        </p:nvSpPr>
        <p:spPr>
          <a:xfrm>
            <a:off x="0" y="0"/>
            <a:ext cx="3396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-3175" y="1"/>
            <a:ext cx="9146700" cy="330024"/>
            <a:chOff x="-3175" y="1"/>
            <a:chExt cx="9146700" cy="330024"/>
          </a:xfrm>
        </p:grpSpPr>
        <p:sp>
          <p:nvSpPr>
            <p:cNvPr id="13" name="Google Shape;13;p2"/>
            <p:cNvSpPr/>
            <p:nvPr/>
          </p:nvSpPr>
          <p:spPr>
            <a:xfrm>
              <a:off x="8952255" y="115632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8571371" y="115701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cxnSp>
          <p:nvCxnSpPr>
            <p:cNvPr id="15" name="Google Shape;15;p2"/>
            <p:cNvCxnSpPr/>
            <p:nvPr/>
          </p:nvCxnSpPr>
          <p:spPr>
            <a:xfrm>
              <a:off x="8442400" y="1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8801100" y="19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 rot="10800000">
              <a:off x="-3175" y="330025"/>
              <a:ext cx="914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/>
          <p:nvPr/>
        </p:nvSpPr>
        <p:spPr>
          <a:xfrm>
            <a:off x="8492701" y="4245025"/>
            <a:ext cx="308400" cy="427800"/>
          </a:xfrm>
          <a:prstGeom prst="chevron">
            <a:avLst>
              <a:gd fmla="val 67909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288201" y="4245025"/>
            <a:ext cx="308400" cy="427800"/>
          </a:xfrm>
          <a:prstGeom prst="chevron">
            <a:avLst>
              <a:gd fmla="val 67909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8074601" y="4245025"/>
            <a:ext cx="308400" cy="4278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  <a:effectLst>
            <a:outerShdw blurRad="285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x8">
  <p:cSld name="TITLE_1_1_4_2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11"/>
          <p:cNvGrpSpPr/>
          <p:nvPr/>
        </p:nvGrpSpPr>
        <p:grpSpPr>
          <a:xfrm>
            <a:off x="-3175" y="1"/>
            <a:ext cx="9146700" cy="330024"/>
            <a:chOff x="-3175" y="1"/>
            <a:chExt cx="9146700" cy="330024"/>
          </a:xfrm>
        </p:grpSpPr>
        <p:sp>
          <p:nvSpPr>
            <p:cNvPr id="201" name="Google Shape;201;p11"/>
            <p:cNvSpPr/>
            <p:nvPr/>
          </p:nvSpPr>
          <p:spPr>
            <a:xfrm>
              <a:off x="8952255" y="115632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sp>
          <p:nvSpPr>
            <p:cNvPr id="202" name="Google Shape;202;p11"/>
            <p:cNvSpPr/>
            <p:nvPr/>
          </p:nvSpPr>
          <p:spPr>
            <a:xfrm rot="10800000">
              <a:off x="8571371" y="115701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cxnSp>
          <p:nvCxnSpPr>
            <p:cNvPr id="203" name="Google Shape;203;p11"/>
            <p:cNvCxnSpPr/>
            <p:nvPr/>
          </p:nvCxnSpPr>
          <p:spPr>
            <a:xfrm>
              <a:off x="8442400" y="1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4" name="Google Shape;204;p11"/>
            <p:cNvCxnSpPr/>
            <p:nvPr/>
          </p:nvCxnSpPr>
          <p:spPr>
            <a:xfrm>
              <a:off x="8801100" y="19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5" name="Google Shape;205;p11"/>
            <p:cNvCxnSpPr/>
            <p:nvPr/>
          </p:nvCxnSpPr>
          <p:spPr>
            <a:xfrm rot="10800000">
              <a:off x="-3175" y="330025"/>
              <a:ext cx="914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06" name="Google Shape;206;p11"/>
          <p:cNvSpPr txBox="1"/>
          <p:nvPr>
            <p:ph type="ctrTitle"/>
          </p:nvPr>
        </p:nvSpPr>
        <p:spPr>
          <a:xfrm>
            <a:off x="335400" y="466575"/>
            <a:ext cx="2148300" cy="37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omorrow Light"/>
              <a:buNone/>
              <a:defRPr sz="23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207" name="Google Shape;207;p11"/>
          <p:cNvSpPr txBox="1"/>
          <p:nvPr>
            <p:ph idx="1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8" name="Google Shape;208;p11"/>
          <p:cNvSpPr txBox="1"/>
          <p:nvPr>
            <p:ph idx="2" type="subTitle"/>
          </p:nvPr>
        </p:nvSpPr>
        <p:spPr>
          <a:xfrm>
            <a:off x="7942675" y="4532900"/>
            <a:ext cx="12051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 Light"/>
              <a:buNone/>
              <a:defRPr sz="10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09" name="Google Shape;209;p11"/>
          <p:cNvSpPr txBox="1"/>
          <p:nvPr>
            <p:ph idx="3" type="title"/>
          </p:nvPr>
        </p:nvSpPr>
        <p:spPr>
          <a:xfrm>
            <a:off x="7942675" y="4254075"/>
            <a:ext cx="12129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9pPr>
          </a:lstStyle>
          <a:p/>
        </p:txBody>
      </p:sp>
      <p:sp>
        <p:nvSpPr>
          <p:cNvPr id="210" name="Google Shape;210;p11"/>
          <p:cNvSpPr txBox="1"/>
          <p:nvPr>
            <p:ph idx="4" type="subTitle"/>
          </p:nvPr>
        </p:nvSpPr>
        <p:spPr>
          <a:xfrm>
            <a:off x="5281600" y="4532925"/>
            <a:ext cx="12051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11" name="Google Shape;211;p11"/>
          <p:cNvSpPr txBox="1"/>
          <p:nvPr>
            <p:ph idx="5" type="title"/>
          </p:nvPr>
        </p:nvSpPr>
        <p:spPr>
          <a:xfrm>
            <a:off x="5281600" y="4254075"/>
            <a:ext cx="11934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2" name="Google Shape;212;p11"/>
          <p:cNvSpPr txBox="1"/>
          <p:nvPr>
            <p:ph idx="6" type="subTitle"/>
          </p:nvPr>
        </p:nvSpPr>
        <p:spPr>
          <a:xfrm>
            <a:off x="3939475" y="4532925"/>
            <a:ext cx="12051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 Light"/>
              <a:buNone/>
              <a:defRPr sz="10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13" name="Google Shape;213;p11"/>
          <p:cNvSpPr txBox="1"/>
          <p:nvPr>
            <p:ph idx="7" type="title"/>
          </p:nvPr>
        </p:nvSpPr>
        <p:spPr>
          <a:xfrm>
            <a:off x="3939475" y="4254075"/>
            <a:ext cx="12051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9pPr>
          </a:lstStyle>
          <a:p/>
        </p:txBody>
      </p:sp>
      <p:sp>
        <p:nvSpPr>
          <p:cNvPr id="214" name="Google Shape;214;p11"/>
          <p:cNvSpPr txBox="1"/>
          <p:nvPr>
            <p:ph idx="8" type="subTitle"/>
          </p:nvPr>
        </p:nvSpPr>
        <p:spPr>
          <a:xfrm>
            <a:off x="2604650" y="4532900"/>
            <a:ext cx="11934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15" name="Google Shape;215;p11"/>
          <p:cNvSpPr txBox="1"/>
          <p:nvPr>
            <p:ph idx="9" type="title"/>
          </p:nvPr>
        </p:nvSpPr>
        <p:spPr>
          <a:xfrm>
            <a:off x="2604650" y="4254075"/>
            <a:ext cx="12129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11"/>
          <p:cNvSpPr txBox="1"/>
          <p:nvPr>
            <p:ph idx="13" type="subTitle"/>
          </p:nvPr>
        </p:nvSpPr>
        <p:spPr>
          <a:xfrm>
            <a:off x="7950622" y="608725"/>
            <a:ext cx="11934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17" name="Google Shape;217;p11"/>
          <p:cNvSpPr txBox="1"/>
          <p:nvPr>
            <p:ph idx="14" type="title"/>
          </p:nvPr>
        </p:nvSpPr>
        <p:spPr>
          <a:xfrm>
            <a:off x="7950600" y="329900"/>
            <a:ext cx="12051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11"/>
          <p:cNvSpPr txBox="1"/>
          <p:nvPr>
            <p:ph idx="15" type="subTitle"/>
          </p:nvPr>
        </p:nvSpPr>
        <p:spPr>
          <a:xfrm>
            <a:off x="6616648" y="608725"/>
            <a:ext cx="12051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 Light"/>
              <a:buNone/>
              <a:defRPr sz="10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19" name="Google Shape;219;p11"/>
          <p:cNvSpPr txBox="1"/>
          <p:nvPr>
            <p:ph idx="16" type="title"/>
          </p:nvPr>
        </p:nvSpPr>
        <p:spPr>
          <a:xfrm>
            <a:off x="6616625" y="329900"/>
            <a:ext cx="12051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9pPr>
          </a:lstStyle>
          <a:p/>
        </p:txBody>
      </p:sp>
      <p:sp>
        <p:nvSpPr>
          <p:cNvPr id="220" name="Google Shape;220;p11"/>
          <p:cNvSpPr txBox="1"/>
          <p:nvPr>
            <p:ph idx="17" type="subTitle"/>
          </p:nvPr>
        </p:nvSpPr>
        <p:spPr>
          <a:xfrm>
            <a:off x="5289547" y="608750"/>
            <a:ext cx="12051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 Light"/>
              <a:buNone/>
              <a:defRPr sz="10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1" name="Google Shape;221;p11"/>
          <p:cNvSpPr txBox="1"/>
          <p:nvPr>
            <p:ph idx="18" type="title"/>
          </p:nvPr>
        </p:nvSpPr>
        <p:spPr>
          <a:xfrm>
            <a:off x="5289525" y="329900"/>
            <a:ext cx="11934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9pPr>
          </a:lstStyle>
          <a:p/>
        </p:txBody>
      </p:sp>
      <p:sp>
        <p:nvSpPr>
          <p:cNvPr id="222" name="Google Shape;222;p11"/>
          <p:cNvSpPr txBox="1"/>
          <p:nvPr>
            <p:ph idx="19" type="subTitle"/>
          </p:nvPr>
        </p:nvSpPr>
        <p:spPr>
          <a:xfrm>
            <a:off x="2612598" y="608725"/>
            <a:ext cx="12051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 Light"/>
              <a:buNone/>
              <a:defRPr sz="10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3" name="Google Shape;223;p11"/>
          <p:cNvSpPr txBox="1"/>
          <p:nvPr>
            <p:ph idx="20" type="subTitle"/>
          </p:nvPr>
        </p:nvSpPr>
        <p:spPr>
          <a:xfrm>
            <a:off x="3947423" y="608750"/>
            <a:ext cx="12051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4" name="Google Shape;224;p11"/>
          <p:cNvSpPr txBox="1"/>
          <p:nvPr>
            <p:ph idx="21" type="title"/>
          </p:nvPr>
        </p:nvSpPr>
        <p:spPr>
          <a:xfrm>
            <a:off x="3947400" y="329900"/>
            <a:ext cx="11934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11"/>
          <p:cNvSpPr txBox="1"/>
          <p:nvPr>
            <p:ph idx="22" type="title"/>
          </p:nvPr>
        </p:nvSpPr>
        <p:spPr>
          <a:xfrm>
            <a:off x="2612575" y="329900"/>
            <a:ext cx="11934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9pPr>
          </a:lstStyle>
          <a:p/>
        </p:txBody>
      </p:sp>
      <p:sp>
        <p:nvSpPr>
          <p:cNvPr id="226" name="Google Shape;226;p11"/>
          <p:cNvSpPr txBox="1"/>
          <p:nvPr>
            <p:ph idx="23" type="subTitle"/>
          </p:nvPr>
        </p:nvSpPr>
        <p:spPr>
          <a:xfrm>
            <a:off x="6608700" y="4532900"/>
            <a:ext cx="1205100" cy="61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7" name="Google Shape;227;p11"/>
          <p:cNvSpPr txBox="1"/>
          <p:nvPr>
            <p:ph idx="24" type="title"/>
          </p:nvPr>
        </p:nvSpPr>
        <p:spPr>
          <a:xfrm>
            <a:off x="6608700" y="4254075"/>
            <a:ext cx="1205100" cy="27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11"/>
          <p:cNvSpPr/>
          <p:nvPr>
            <p:ph idx="25" type="pic"/>
          </p:nvPr>
        </p:nvSpPr>
        <p:spPr>
          <a:xfrm>
            <a:off x="2623825" y="2832794"/>
            <a:ext cx="1081200" cy="14226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29" name="Google Shape;229;p11"/>
          <p:cNvSpPr/>
          <p:nvPr>
            <p:ph idx="26" type="pic"/>
          </p:nvPr>
        </p:nvSpPr>
        <p:spPr>
          <a:xfrm>
            <a:off x="3958200" y="2832794"/>
            <a:ext cx="1081200" cy="1422600"/>
          </a:xfrm>
          <a:prstGeom prst="snip1Rect">
            <a:avLst>
              <a:gd fmla="val 29150" name="adj"/>
            </a:avLst>
          </a:prstGeom>
          <a:noFill/>
          <a:ln>
            <a:noFill/>
          </a:ln>
        </p:spPr>
      </p:sp>
      <p:sp>
        <p:nvSpPr>
          <p:cNvPr id="230" name="Google Shape;230;p11"/>
          <p:cNvSpPr/>
          <p:nvPr>
            <p:ph idx="27" type="pic"/>
          </p:nvPr>
        </p:nvSpPr>
        <p:spPr>
          <a:xfrm>
            <a:off x="5293850" y="2832794"/>
            <a:ext cx="1081200" cy="14226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31" name="Google Shape;231;p11"/>
          <p:cNvSpPr/>
          <p:nvPr>
            <p:ph idx="28" type="pic"/>
          </p:nvPr>
        </p:nvSpPr>
        <p:spPr>
          <a:xfrm>
            <a:off x="6625625" y="2832794"/>
            <a:ext cx="1081200" cy="1422600"/>
          </a:xfrm>
          <a:prstGeom prst="snip1Rect">
            <a:avLst>
              <a:gd fmla="val 27187" name="adj"/>
            </a:avLst>
          </a:prstGeom>
          <a:noFill/>
          <a:ln>
            <a:noFill/>
          </a:ln>
        </p:spPr>
      </p:sp>
      <p:sp>
        <p:nvSpPr>
          <p:cNvPr id="232" name="Google Shape;232;p11"/>
          <p:cNvSpPr/>
          <p:nvPr>
            <p:ph idx="29" type="pic"/>
          </p:nvPr>
        </p:nvSpPr>
        <p:spPr>
          <a:xfrm>
            <a:off x="7946575" y="2832794"/>
            <a:ext cx="1081200" cy="14226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33" name="Google Shape;233;p11"/>
          <p:cNvSpPr/>
          <p:nvPr>
            <p:ph idx="30" type="pic"/>
          </p:nvPr>
        </p:nvSpPr>
        <p:spPr>
          <a:xfrm>
            <a:off x="2623825" y="1232594"/>
            <a:ext cx="1081200" cy="14226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34" name="Google Shape;234;p11"/>
          <p:cNvSpPr/>
          <p:nvPr>
            <p:ph idx="31" type="pic"/>
          </p:nvPr>
        </p:nvSpPr>
        <p:spPr>
          <a:xfrm>
            <a:off x="3958200" y="1232594"/>
            <a:ext cx="1081200" cy="1422600"/>
          </a:xfrm>
          <a:prstGeom prst="snip1Rect">
            <a:avLst>
              <a:gd fmla="val 29150" name="adj"/>
            </a:avLst>
          </a:prstGeom>
          <a:noFill/>
          <a:ln>
            <a:noFill/>
          </a:ln>
        </p:spPr>
      </p:sp>
      <p:sp>
        <p:nvSpPr>
          <p:cNvPr id="235" name="Google Shape;235;p11"/>
          <p:cNvSpPr/>
          <p:nvPr>
            <p:ph idx="32" type="pic"/>
          </p:nvPr>
        </p:nvSpPr>
        <p:spPr>
          <a:xfrm>
            <a:off x="5293850" y="1232594"/>
            <a:ext cx="1081200" cy="14226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36" name="Google Shape;236;p11"/>
          <p:cNvSpPr/>
          <p:nvPr>
            <p:ph idx="33" type="pic"/>
          </p:nvPr>
        </p:nvSpPr>
        <p:spPr>
          <a:xfrm>
            <a:off x="6625625" y="1232594"/>
            <a:ext cx="1081200" cy="1422600"/>
          </a:xfrm>
          <a:prstGeom prst="snip1Rect">
            <a:avLst>
              <a:gd fmla="val 33134" name="adj"/>
            </a:avLst>
          </a:prstGeom>
          <a:noFill/>
          <a:ln>
            <a:noFill/>
          </a:ln>
        </p:spPr>
      </p:sp>
      <p:sp>
        <p:nvSpPr>
          <p:cNvPr id="237" name="Google Shape;237;p11"/>
          <p:cNvSpPr/>
          <p:nvPr>
            <p:ph idx="34" type="pic"/>
          </p:nvPr>
        </p:nvSpPr>
        <p:spPr>
          <a:xfrm>
            <a:off x="7946575" y="1232594"/>
            <a:ext cx="1081200" cy="1422600"/>
          </a:xfrm>
          <a:prstGeom prst="snip1Rect">
            <a:avLst>
              <a:gd fmla="val 22322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+ images">
  <p:cSld name="CUSTOM_2">
    <p:bg>
      <p:bgPr>
        <a:solidFill>
          <a:schemeClr val="lt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2"/>
          <p:cNvSpPr txBox="1"/>
          <p:nvPr>
            <p:ph type="title"/>
          </p:nvPr>
        </p:nvSpPr>
        <p:spPr>
          <a:xfrm>
            <a:off x="7568637" y="418577"/>
            <a:ext cx="1005300" cy="327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 b="1" sz="16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0" name="Google Shape;240;p12"/>
          <p:cNvSpPr txBox="1"/>
          <p:nvPr>
            <p:ph idx="2" type="title"/>
          </p:nvPr>
        </p:nvSpPr>
        <p:spPr>
          <a:xfrm>
            <a:off x="5636352" y="418577"/>
            <a:ext cx="1005300" cy="327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 b="1" sz="16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1" name="Google Shape;241;p12"/>
          <p:cNvSpPr txBox="1"/>
          <p:nvPr>
            <p:ph idx="3" type="title"/>
          </p:nvPr>
        </p:nvSpPr>
        <p:spPr>
          <a:xfrm>
            <a:off x="3725852" y="418577"/>
            <a:ext cx="1005300" cy="327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 b="1" sz="16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Nunito Sans"/>
              <a:buNone/>
              <a:defRPr b="1" sz="1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2" name="Google Shape;242;p12"/>
          <p:cNvSpPr/>
          <p:nvPr/>
        </p:nvSpPr>
        <p:spPr>
          <a:xfrm>
            <a:off x="-7450" y="-3650"/>
            <a:ext cx="3287100" cy="33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3" name="Google Shape;243;p12"/>
          <p:cNvSpPr txBox="1"/>
          <p:nvPr>
            <p:ph idx="1" type="subTitle"/>
          </p:nvPr>
        </p:nvSpPr>
        <p:spPr>
          <a:xfrm>
            <a:off x="426025" y="1345400"/>
            <a:ext cx="2346300" cy="64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244" name="Google Shape;244;p12"/>
          <p:cNvSpPr/>
          <p:nvPr>
            <p:ph idx="4" type="pic"/>
          </p:nvPr>
        </p:nvSpPr>
        <p:spPr>
          <a:xfrm>
            <a:off x="426025" y="3373486"/>
            <a:ext cx="7743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45" name="Google Shape;245;p12"/>
          <p:cNvSpPr/>
          <p:nvPr>
            <p:ph idx="5" type="pic"/>
          </p:nvPr>
        </p:nvSpPr>
        <p:spPr>
          <a:xfrm>
            <a:off x="1230300" y="3373474"/>
            <a:ext cx="7650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46" name="Google Shape;246;p12"/>
          <p:cNvSpPr/>
          <p:nvPr>
            <p:ph idx="6" type="pic"/>
          </p:nvPr>
        </p:nvSpPr>
        <p:spPr>
          <a:xfrm>
            <a:off x="1230300" y="4047794"/>
            <a:ext cx="7650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47" name="Google Shape;247;p12"/>
          <p:cNvSpPr/>
          <p:nvPr>
            <p:ph idx="7" type="pic"/>
          </p:nvPr>
        </p:nvSpPr>
        <p:spPr>
          <a:xfrm>
            <a:off x="2025276" y="4047794"/>
            <a:ext cx="7650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48" name="Google Shape;248;p12"/>
          <p:cNvSpPr/>
          <p:nvPr>
            <p:ph idx="8" type="pic"/>
          </p:nvPr>
        </p:nvSpPr>
        <p:spPr>
          <a:xfrm>
            <a:off x="2025276" y="3373474"/>
            <a:ext cx="7650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49" name="Google Shape;249;p12"/>
          <p:cNvSpPr/>
          <p:nvPr>
            <p:ph idx="9" type="pic"/>
          </p:nvPr>
        </p:nvSpPr>
        <p:spPr>
          <a:xfrm>
            <a:off x="425925" y="2024850"/>
            <a:ext cx="7743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50" name="Google Shape;250;p12"/>
          <p:cNvSpPr/>
          <p:nvPr>
            <p:ph idx="13" type="pic"/>
          </p:nvPr>
        </p:nvSpPr>
        <p:spPr>
          <a:xfrm>
            <a:off x="1230300" y="2024857"/>
            <a:ext cx="7650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51" name="Google Shape;251;p12"/>
          <p:cNvSpPr/>
          <p:nvPr>
            <p:ph idx="14" type="pic"/>
          </p:nvPr>
        </p:nvSpPr>
        <p:spPr>
          <a:xfrm>
            <a:off x="426025" y="2710201"/>
            <a:ext cx="7743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52" name="Google Shape;252;p12"/>
          <p:cNvSpPr/>
          <p:nvPr>
            <p:ph idx="15" type="pic"/>
          </p:nvPr>
        </p:nvSpPr>
        <p:spPr>
          <a:xfrm>
            <a:off x="1230300" y="2699177"/>
            <a:ext cx="7650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53" name="Google Shape;253;p12"/>
          <p:cNvSpPr/>
          <p:nvPr>
            <p:ph idx="16" type="pic"/>
          </p:nvPr>
        </p:nvSpPr>
        <p:spPr>
          <a:xfrm>
            <a:off x="2025276" y="2699177"/>
            <a:ext cx="7650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54" name="Google Shape;254;p12"/>
          <p:cNvSpPr/>
          <p:nvPr>
            <p:ph idx="17" type="pic"/>
          </p:nvPr>
        </p:nvSpPr>
        <p:spPr>
          <a:xfrm>
            <a:off x="2025276" y="2024857"/>
            <a:ext cx="7650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55" name="Google Shape;255;p12"/>
          <p:cNvSpPr/>
          <p:nvPr>
            <p:ph idx="18" type="pic"/>
          </p:nvPr>
        </p:nvSpPr>
        <p:spPr>
          <a:xfrm>
            <a:off x="426025" y="4036750"/>
            <a:ext cx="774300" cy="642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56" name="Google Shape;256;p12"/>
          <p:cNvSpPr txBox="1"/>
          <p:nvPr>
            <p:ph idx="19" type="ctrTitle"/>
          </p:nvPr>
        </p:nvSpPr>
        <p:spPr>
          <a:xfrm>
            <a:off x="335400" y="466575"/>
            <a:ext cx="2715300" cy="8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 u="sng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 u="sng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 u="sng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 u="sng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 u="sng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 u="sng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 u="sng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 u="sng"/>
            </a:lvl9pPr>
          </a:lstStyle>
          <a:p/>
        </p:txBody>
      </p:sp>
      <p:sp>
        <p:nvSpPr>
          <p:cNvPr id="257" name="Google Shape;257;p12"/>
          <p:cNvSpPr/>
          <p:nvPr/>
        </p:nvSpPr>
        <p:spPr>
          <a:xfrm>
            <a:off x="3088030" y="114407"/>
            <a:ext cx="78600" cy="89100"/>
          </a:xfrm>
          <a:prstGeom prst="chevron">
            <a:avLst>
              <a:gd fmla="val 6790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258" name="Google Shape;258;p12"/>
          <p:cNvSpPr/>
          <p:nvPr/>
        </p:nvSpPr>
        <p:spPr>
          <a:xfrm rot="10800000">
            <a:off x="2707146" y="114476"/>
            <a:ext cx="78600" cy="89100"/>
          </a:xfrm>
          <a:prstGeom prst="chevron">
            <a:avLst>
              <a:gd fmla="val 6790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259" name="Google Shape;259;p12"/>
          <p:cNvCxnSpPr/>
          <p:nvPr/>
        </p:nvCxnSpPr>
        <p:spPr>
          <a:xfrm>
            <a:off x="2578169" y="-5981"/>
            <a:ext cx="0" cy="330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0" name="Google Shape;260;p12"/>
          <p:cNvCxnSpPr/>
          <p:nvPr/>
        </p:nvCxnSpPr>
        <p:spPr>
          <a:xfrm>
            <a:off x="2936884" y="-3413"/>
            <a:ext cx="0" cy="330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1" name="Google Shape;261;p12"/>
          <p:cNvSpPr txBox="1"/>
          <p:nvPr>
            <p:ph idx="20" type="subTitle"/>
          </p:nvPr>
        </p:nvSpPr>
        <p:spPr>
          <a:xfrm>
            <a:off x="0" y="0"/>
            <a:ext cx="25782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unito Sans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3_2_1">
    <p:bg>
      <p:bgPr>
        <a:solidFill>
          <a:schemeClr val="accent5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3" name="Google Shape;263;p13"/>
          <p:cNvCxnSpPr/>
          <p:nvPr/>
        </p:nvCxnSpPr>
        <p:spPr>
          <a:xfrm rot="10800000">
            <a:off x="6150450" y="4818800"/>
            <a:ext cx="29937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4" name="Google Shape;264;p13"/>
          <p:cNvSpPr/>
          <p:nvPr/>
        </p:nvSpPr>
        <p:spPr>
          <a:xfrm>
            <a:off x="-9525" y="4814475"/>
            <a:ext cx="6525275" cy="342200"/>
          </a:xfrm>
          <a:custGeom>
            <a:rect b="b" l="l" r="r" t="t"/>
            <a:pathLst>
              <a:path extrusionOk="0" h="13688" w="261011">
                <a:moveTo>
                  <a:pt x="261011" y="13571"/>
                </a:moveTo>
                <a:lnTo>
                  <a:pt x="246428" y="0"/>
                </a:lnTo>
                <a:lnTo>
                  <a:pt x="0" y="0"/>
                </a:lnTo>
                <a:lnTo>
                  <a:pt x="6" y="1368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65" name="Google Shape;265;p13"/>
          <p:cNvSpPr/>
          <p:nvPr/>
        </p:nvSpPr>
        <p:spPr>
          <a:xfrm>
            <a:off x="2418625" y="-9750"/>
            <a:ext cx="6725525" cy="745975"/>
          </a:xfrm>
          <a:custGeom>
            <a:rect b="b" l="l" r="r" t="t"/>
            <a:pathLst>
              <a:path extrusionOk="0" h="29839" w="269021">
                <a:moveTo>
                  <a:pt x="268943" y="29596"/>
                </a:moveTo>
                <a:lnTo>
                  <a:pt x="178422" y="29839"/>
                </a:lnTo>
                <a:lnTo>
                  <a:pt x="167194" y="19738"/>
                </a:lnTo>
                <a:lnTo>
                  <a:pt x="24549" y="20084"/>
                </a:lnTo>
                <a:lnTo>
                  <a:pt x="0" y="0"/>
                </a:lnTo>
                <a:lnTo>
                  <a:pt x="269021" y="23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66" name="Google Shape;266;p13"/>
          <p:cNvSpPr txBox="1"/>
          <p:nvPr>
            <p:ph idx="1" type="subTitle"/>
          </p:nvPr>
        </p:nvSpPr>
        <p:spPr>
          <a:xfrm>
            <a:off x="0" y="4828925"/>
            <a:ext cx="33966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unito Sans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7" name="Google Shape;267;p13"/>
          <p:cNvSpPr/>
          <p:nvPr/>
        </p:nvSpPr>
        <p:spPr>
          <a:xfrm>
            <a:off x="-75" y="632075"/>
            <a:ext cx="9143737" cy="1972250"/>
          </a:xfrm>
          <a:custGeom>
            <a:rect b="b" l="l" r="r" t="t"/>
            <a:pathLst>
              <a:path extrusionOk="0" h="78890" w="367329">
                <a:moveTo>
                  <a:pt x="0" y="0"/>
                </a:moveTo>
                <a:lnTo>
                  <a:pt x="261097" y="0"/>
                </a:lnTo>
                <a:lnTo>
                  <a:pt x="345814" y="78890"/>
                </a:lnTo>
                <a:lnTo>
                  <a:pt x="367329" y="78890"/>
                </a:lnTo>
              </a:path>
            </a:pathLst>
          </a:cu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308075" y="1192675"/>
            <a:ext cx="8124300" cy="32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69" name="Google Shape;269;p13"/>
          <p:cNvGrpSpPr/>
          <p:nvPr/>
        </p:nvGrpSpPr>
        <p:grpSpPr>
          <a:xfrm>
            <a:off x="8912572" y="959031"/>
            <a:ext cx="56807" cy="705200"/>
            <a:chOff x="1520050" y="1847100"/>
            <a:chExt cx="80100" cy="994500"/>
          </a:xfrm>
        </p:grpSpPr>
        <p:sp>
          <p:nvSpPr>
            <p:cNvPr id="270" name="Google Shape;270;p13"/>
            <p:cNvSpPr/>
            <p:nvPr/>
          </p:nvSpPr>
          <p:spPr>
            <a:xfrm>
              <a:off x="1520050" y="18471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1520050" y="20757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1520050" y="23043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1520050" y="25329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1520050" y="27615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275" name="Google Shape;275;p13"/>
          <p:cNvGrpSpPr/>
          <p:nvPr/>
        </p:nvGrpSpPr>
        <p:grpSpPr>
          <a:xfrm>
            <a:off x="143596" y="127489"/>
            <a:ext cx="185652" cy="162246"/>
            <a:chOff x="8834250" y="614850"/>
            <a:chExt cx="221700" cy="193750"/>
          </a:xfrm>
        </p:grpSpPr>
        <p:cxnSp>
          <p:nvCxnSpPr>
            <p:cNvPr id="276" name="Google Shape;276;p13"/>
            <p:cNvCxnSpPr/>
            <p:nvPr/>
          </p:nvCxnSpPr>
          <p:spPr>
            <a:xfrm>
              <a:off x="8834250" y="61485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7" name="Google Shape;277;p13"/>
            <p:cNvCxnSpPr/>
            <p:nvPr/>
          </p:nvCxnSpPr>
          <p:spPr>
            <a:xfrm>
              <a:off x="8834250" y="711725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8" name="Google Shape;278;p13"/>
            <p:cNvCxnSpPr/>
            <p:nvPr/>
          </p:nvCxnSpPr>
          <p:spPr>
            <a:xfrm>
              <a:off x="8834250" y="80860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79" name="Google Shape;279;p13"/>
          <p:cNvSpPr/>
          <p:nvPr/>
        </p:nvSpPr>
        <p:spPr>
          <a:xfrm>
            <a:off x="8942330" y="49313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280" name="Google Shape;280;p13"/>
          <p:cNvSpPr/>
          <p:nvPr/>
        </p:nvSpPr>
        <p:spPr>
          <a:xfrm rot="10800000">
            <a:off x="8561446" y="49314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cxnSp>
        <p:nvCxnSpPr>
          <p:cNvPr id="281" name="Google Shape;281;p13"/>
          <p:cNvCxnSpPr/>
          <p:nvPr/>
        </p:nvCxnSpPr>
        <p:spPr>
          <a:xfrm>
            <a:off x="8432469" y="4810944"/>
            <a:ext cx="0" cy="3300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2" name="Google Shape;282;p13"/>
          <p:cNvCxnSpPr/>
          <p:nvPr/>
        </p:nvCxnSpPr>
        <p:spPr>
          <a:xfrm>
            <a:off x="8791184" y="4813512"/>
            <a:ext cx="0" cy="3300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3_2">
    <p:bg>
      <p:bgPr>
        <a:solidFill>
          <a:schemeClr val="accent2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4" name="Google Shape;284;p14"/>
          <p:cNvCxnSpPr/>
          <p:nvPr/>
        </p:nvCxnSpPr>
        <p:spPr>
          <a:xfrm rot="10800000">
            <a:off x="6155850" y="4813500"/>
            <a:ext cx="2988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5" name="Google Shape;285;p14"/>
          <p:cNvSpPr/>
          <p:nvPr/>
        </p:nvSpPr>
        <p:spPr>
          <a:xfrm>
            <a:off x="-9525" y="4814475"/>
            <a:ext cx="6525275" cy="342200"/>
          </a:xfrm>
          <a:custGeom>
            <a:rect b="b" l="l" r="r" t="t"/>
            <a:pathLst>
              <a:path extrusionOk="0" h="13688" w="261011">
                <a:moveTo>
                  <a:pt x="261011" y="13571"/>
                </a:moveTo>
                <a:lnTo>
                  <a:pt x="246428" y="0"/>
                </a:lnTo>
                <a:lnTo>
                  <a:pt x="0" y="0"/>
                </a:lnTo>
                <a:lnTo>
                  <a:pt x="6" y="1368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86" name="Google Shape;286;p14"/>
          <p:cNvSpPr/>
          <p:nvPr/>
        </p:nvSpPr>
        <p:spPr>
          <a:xfrm>
            <a:off x="8942330" y="49313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87" name="Google Shape;287;p14"/>
          <p:cNvSpPr/>
          <p:nvPr/>
        </p:nvSpPr>
        <p:spPr>
          <a:xfrm rot="10800000">
            <a:off x="8561446" y="49314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288" name="Google Shape;288;p14"/>
          <p:cNvCxnSpPr/>
          <p:nvPr/>
        </p:nvCxnSpPr>
        <p:spPr>
          <a:xfrm>
            <a:off x="8432469" y="4810944"/>
            <a:ext cx="0" cy="33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9" name="Google Shape;289;p14"/>
          <p:cNvCxnSpPr/>
          <p:nvPr/>
        </p:nvCxnSpPr>
        <p:spPr>
          <a:xfrm>
            <a:off x="8791184" y="4813512"/>
            <a:ext cx="0" cy="33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0" name="Google Shape;290;p14"/>
          <p:cNvSpPr/>
          <p:nvPr/>
        </p:nvSpPr>
        <p:spPr>
          <a:xfrm>
            <a:off x="2418625" y="-9750"/>
            <a:ext cx="6725525" cy="745975"/>
          </a:xfrm>
          <a:custGeom>
            <a:rect b="b" l="l" r="r" t="t"/>
            <a:pathLst>
              <a:path extrusionOk="0" h="29839" w="269021">
                <a:moveTo>
                  <a:pt x="268943" y="29596"/>
                </a:moveTo>
                <a:lnTo>
                  <a:pt x="178422" y="29839"/>
                </a:lnTo>
                <a:lnTo>
                  <a:pt x="167194" y="19738"/>
                </a:lnTo>
                <a:lnTo>
                  <a:pt x="24549" y="20084"/>
                </a:lnTo>
                <a:lnTo>
                  <a:pt x="0" y="0"/>
                </a:lnTo>
                <a:lnTo>
                  <a:pt x="269021" y="23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91" name="Google Shape;291;p14"/>
          <p:cNvSpPr txBox="1"/>
          <p:nvPr>
            <p:ph idx="1" type="subTitle"/>
          </p:nvPr>
        </p:nvSpPr>
        <p:spPr>
          <a:xfrm>
            <a:off x="0" y="4828925"/>
            <a:ext cx="33966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Nunito Sans"/>
              <a:buNone/>
              <a:defRPr sz="8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unito Sans"/>
              <a:buNone/>
              <a:defRPr sz="10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unito Sans"/>
              <a:buNone/>
              <a:defRPr sz="10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unito Sans"/>
              <a:buNone/>
              <a:defRPr sz="10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unito Sans"/>
              <a:buNone/>
              <a:defRPr sz="10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unito Sans"/>
              <a:buNone/>
              <a:defRPr sz="10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unito Sans"/>
              <a:buNone/>
              <a:defRPr sz="10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unito Sans"/>
              <a:buNone/>
              <a:defRPr sz="10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unito Sans"/>
              <a:buNone/>
              <a:defRPr sz="1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92" name="Google Shape;292;p14"/>
          <p:cNvSpPr txBox="1"/>
          <p:nvPr>
            <p:ph type="ctrTitle"/>
          </p:nvPr>
        </p:nvSpPr>
        <p:spPr>
          <a:xfrm>
            <a:off x="308075" y="1192675"/>
            <a:ext cx="8124300" cy="32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93" name="Google Shape;293;p14"/>
          <p:cNvGrpSpPr/>
          <p:nvPr/>
        </p:nvGrpSpPr>
        <p:grpSpPr>
          <a:xfrm>
            <a:off x="143596" y="127489"/>
            <a:ext cx="185652" cy="162246"/>
            <a:chOff x="8834250" y="614850"/>
            <a:chExt cx="221700" cy="193750"/>
          </a:xfrm>
        </p:grpSpPr>
        <p:cxnSp>
          <p:nvCxnSpPr>
            <p:cNvPr id="294" name="Google Shape;294;p14"/>
            <p:cNvCxnSpPr/>
            <p:nvPr/>
          </p:nvCxnSpPr>
          <p:spPr>
            <a:xfrm>
              <a:off x="8834250" y="61485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5" name="Google Shape;295;p14"/>
            <p:cNvCxnSpPr/>
            <p:nvPr/>
          </p:nvCxnSpPr>
          <p:spPr>
            <a:xfrm>
              <a:off x="8834250" y="711725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6" name="Google Shape;296;p14"/>
            <p:cNvCxnSpPr/>
            <p:nvPr/>
          </p:nvCxnSpPr>
          <p:spPr>
            <a:xfrm>
              <a:off x="8834250" y="80860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97" name="Google Shape;297;p14"/>
          <p:cNvSpPr/>
          <p:nvPr/>
        </p:nvSpPr>
        <p:spPr>
          <a:xfrm>
            <a:off x="-75" y="632075"/>
            <a:ext cx="9143737" cy="1972250"/>
          </a:xfrm>
          <a:custGeom>
            <a:rect b="b" l="l" r="r" t="t"/>
            <a:pathLst>
              <a:path extrusionOk="0" h="78890" w="367329">
                <a:moveTo>
                  <a:pt x="0" y="0"/>
                </a:moveTo>
                <a:lnTo>
                  <a:pt x="261097" y="0"/>
                </a:lnTo>
                <a:lnTo>
                  <a:pt x="345814" y="78890"/>
                </a:lnTo>
                <a:lnTo>
                  <a:pt x="367329" y="7889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298" name="Google Shape;298;p14"/>
          <p:cNvGrpSpPr/>
          <p:nvPr/>
        </p:nvGrpSpPr>
        <p:grpSpPr>
          <a:xfrm>
            <a:off x="8912572" y="959031"/>
            <a:ext cx="56807" cy="705200"/>
            <a:chOff x="1520050" y="1847100"/>
            <a:chExt cx="80100" cy="994500"/>
          </a:xfrm>
        </p:grpSpPr>
        <p:sp>
          <p:nvSpPr>
            <p:cNvPr id="299" name="Google Shape;299;p14"/>
            <p:cNvSpPr/>
            <p:nvPr/>
          </p:nvSpPr>
          <p:spPr>
            <a:xfrm>
              <a:off x="1520050" y="18471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1520050" y="20757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1520050" y="23043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1520050" y="25329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1520050" y="27615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3">
  <p:cSld name="CUSTOM_3_1_1_1">
    <p:bg>
      <p:bgPr>
        <a:solidFill>
          <a:schemeClr val="lt2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5"/>
          <p:cNvSpPr/>
          <p:nvPr/>
        </p:nvSpPr>
        <p:spPr>
          <a:xfrm>
            <a:off x="6828825" y="284675"/>
            <a:ext cx="2129125" cy="4868950"/>
          </a:xfrm>
          <a:custGeom>
            <a:rect b="b" l="l" r="r" t="t"/>
            <a:pathLst>
              <a:path extrusionOk="0" h="194758" w="85165">
                <a:moveTo>
                  <a:pt x="0" y="0"/>
                </a:moveTo>
                <a:lnTo>
                  <a:pt x="85165" y="98388"/>
                </a:lnTo>
                <a:lnTo>
                  <a:pt x="224" y="194758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306" name="Google Shape;306;p15"/>
          <p:cNvGrpSpPr/>
          <p:nvPr/>
        </p:nvGrpSpPr>
        <p:grpSpPr>
          <a:xfrm>
            <a:off x="8511558" y="4772568"/>
            <a:ext cx="434628" cy="204679"/>
            <a:chOff x="11562000" y="3311675"/>
            <a:chExt cx="711571" cy="335100"/>
          </a:xfrm>
        </p:grpSpPr>
        <p:sp>
          <p:nvSpPr>
            <p:cNvPr id="307" name="Google Shape;307;p15"/>
            <p:cNvSpPr/>
            <p:nvPr/>
          </p:nvSpPr>
          <p:spPr>
            <a:xfrm>
              <a:off x="11786836" y="3311675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endParaRPr>
            </a:p>
          </p:txBody>
        </p:sp>
        <p:sp>
          <p:nvSpPr>
            <p:cNvPr id="308" name="Google Shape;308;p15"/>
            <p:cNvSpPr/>
            <p:nvPr/>
          </p:nvSpPr>
          <p:spPr>
            <a:xfrm>
              <a:off x="12011671" y="3311675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endParaRPr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11562000" y="3311675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endParaRPr>
            </a:p>
          </p:txBody>
        </p:sp>
      </p:grpSp>
      <p:sp>
        <p:nvSpPr>
          <p:cNvPr id="310" name="Google Shape;310;p15"/>
          <p:cNvSpPr txBox="1"/>
          <p:nvPr>
            <p:ph idx="1" type="subTitle"/>
          </p:nvPr>
        </p:nvSpPr>
        <p:spPr>
          <a:xfrm>
            <a:off x="646550" y="2038775"/>
            <a:ext cx="4524600" cy="23526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1" name="Google Shape;311;p15"/>
          <p:cNvSpPr/>
          <p:nvPr/>
        </p:nvSpPr>
        <p:spPr>
          <a:xfrm>
            <a:off x="2652800" y="-3800"/>
            <a:ext cx="6491200" cy="336650"/>
          </a:xfrm>
          <a:custGeom>
            <a:rect b="b" l="l" r="r" t="t"/>
            <a:pathLst>
              <a:path extrusionOk="0" h="13466" w="259648">
                <a:moveTo>
                  <a:pt x="259648" y="13240"/>
                </a:moveTo>
                <a:lnTo>
                  <a:pt x="168482" y="13466"/>
                </a:lnTo>
                <a:lnTo>
                  <a:pt x="164138" y="8554"/>
                </a:lnTo>
                <a:lnTo>
                  <a:pt x="8417" y="8506"/>
                </a:lnTo>
                <a:lnTo>
                  <a:pt x="0" y="105"/>
                </a:lnTo>
                <a:lnTo>
                  <a:pt x="25964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12" name="Google Shape;312;p15"/>
          <p:cNvSpPr/>
          <p:nvPr/>
        </p:nvSpPr>
        <p:spPr>
          <a:xfrm flipH="1">
            <a:off x="366350" y="321450"/>
            <a:ext cx="51600" cy="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3" name="Google Shape;313;p15"/>
          <p:cNvSpPr/>
          <p:nvPr/>
        </p:nvSpPr>
        <p:spPr>
          <a:xfrm flipH="1">
            <a:off x="314750" y="373050"/>
            <a:ext cx="51600" cy="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4" name="Google Shape;314;p15"/>
          <p:cNvSpPr/>
          <p:nvPr/>
        </p:nvSpPr>
        <p:spPr>
          <a:xfrm rot="10800000">
            <a:off x="-964" y="4793918"/>
            <a:ext cx="6577164" cy="363882"/>
          </a:xfrm>
          <a:custGeom>
            <a:rect b="b" l="l" r="r" t="t"/>
            <a:pathLst>
              <a:path extrusionOk="0" h="17488" w="263429">
                <a:moveTo>
                  <a:pt x="0" y="0"/>
                </a:moveTo>
                <a:lnTo>
                  <a:pt x="17001" y="17488"/>
                </a:lnTo>
                <a:lnTo>
                  <a:pt x="263429" y="17488"/>
                </a:lnTo>
                <a:lnTo>
                  <a:pt x="263423" y="5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15" name="Google Shape;315;p15"/>
          <p:cNvSpPr txBox="1"/>
          <p:nvPr>
            <p:ph idx="2" type="subTitle"/>
          </p:nvPr>
        </p:nvSpPr>
        <p:spPr>
          <a:xfrm>
            <a:off x="0" y="4793925"/>
            <a:ext cx="3396600" cy="3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sp>
        <p:nvSpPr>
          <p:cNvPr id="316" name="Google Shape;316;p15"/>
          <p:cNvSpPr txBox="1"/>
          <p:nvPr>
            <p:ph type="ctrTitle"/>
          </p:nvPr>
        </p:nvSpPr>
        <p:spPr>
          <a:xfrm>
            <a:off x="335400" y="466575"/>
            <a:ext cx="5808300" cy="13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317" name="Google Shape;317;p15"/>
          <p:cNvSpPr/>
          <p:nvPr/>
        </p:nvSpPr>
        <p:spPr>
          <a:xfrm>
            <a:off x="8736250" y="528876"/>
            <a:ext cx="221700" cy="2217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18" name="Google Shape;318;p15"/>
          <p:cNvCxnSpPr/>
          <p:nvPr/>
        </p:nvCxnSpPr>
        <p:spPr>
          <a:xfrm>
            <a:off x="8796456" y="639776"/>
            <a:ext cx="101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9" name="Google Shape;319;p15"/>
          <p:cNvSpPr/>
          <p:nvPr/>
        </p:nvSpPr>
        <p:spPr>
          <a:xfrm>
            <a:off x="8838804" y="591478"/>
            <a:ext cx="59037" cy="96588"/>
          </a:xfrm>
          <a:custGeom>
            <a:rect b="b" l="l" r="r" t="t"/>
            <a:pathLst>
              <a:path extrusionOk="0" h="10358" w="6331">
                <a:moveTo>
                  <a:pt x="0" y="0"/>
                </a:moveTo>
                <a:cubicBezTo>
                  <a:pt x="1055" y="831"/>
                  <a:pt x="6322" y="3261"/>
                  <a:pt x="6331" y="4987"/>
                </a:cubicBezTo>
                <a:cubicBezTo>
                  <a:pt x="6340" y="6713"/>
                  <a:pt x="1102" y="9463"/>
                  <a:pt x="56" y="10358"/>
                </a:cubicBezTo>
              </a:path>
            </a:pathLst>
          </a:cu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CUSTOM_3_1_1">
    <p:bg>
      <p:bgPr>
        <a:solidFill>
          <a:schemeClr val="dk1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1" name="Google Shape;321;p16"/>
          <p:cNvCxnSpPr/>
          <p:nvPr/>
        </p:nvCxnSpPr>
        <p:spPr>
          <a:xfrm>
            <a:off x="7793650" y="256675"/>
            <a:ext cx="1350300" cy="150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2" name="Google Shape;322;p16"/>
          <p:cNvCxnSpPr/>
          <p:nvPr/>
        </p:nvCxnSpPr>
        <p:spPr>
          <a:xfrm flipH="1" rot="10800000">
            <a:off x="7852450" y="3709125"/>
            <a:ext cx="1291500" cy="144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3" name="Google Shape;323;p16"/>
          <p:cNvSpPr/>
          <p:nvPr/>
        </p:nvSpPr>
        <p:spPr>
          <a:xfrm>
            <a:off x="6817075" y="284675"/>
            <a:ext cx="2129125" cy="4868950"/>
          </a:xfrm>
          <a:custGeom>
            <a:rect b="b" l="l" r="r" t="t"/>
            <a:pathLst>
              <a:path extrusionOk="0" h="194758" w="85165">
                <a:moveTo>
                  <a:pt x="0" y="0"/>
                </a:moveTo>
                <a:lnTo>
                  <a:pt x="85165" y="98388"/>
                </a:lnTo>
                <a:lnTo>
                  <a:pt x="224" y="194758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324" name="Google Shape;324;p16"/>
          <p:cNvGrpSpPr/>
          <p:nvPr/>
        </p:nvGrpSpPr>
        <p:grpSpPr>
          <a:xfrm>
            <a:off x="8511558" y="4772568"/>
            <a:ext cx="434628" cy="204679"/>
            <a:chOff x="11562000" y="3311675"/>
            <a:chExt cx="711571" cy="335100"/>
          </a:xfrm>
        </p:grpSpPr>
        <p:sp>
          <p:nvSpPr>
            <p:cNvPr id="325" name="Google Shape;325;p16"/>
            <p:cNvSpPr/>
            <p:nvPr/>
          </p:nvSpPr>
          <p:spPr>
            <a:xfrm>
              <a:off x="11786836" y="3311675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12011671" y="3311675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11562000" y="3311675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328" name="Google Shape;328;p16"/>
          <p:cNvSpPr txBox="1"/>
          <p:nvPr>
            <p:ph idx="1" type="subTitle"/>
          </p:nvPr>
        </p:nvSpPr>
        <p:spPr>
          <a:xfrm>
            <a:off x="640550" y="2038775"/>
            <a:ext cx="4524600" cy="23526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9" name="Google Shape;329;p16"/>
          <p:cNvSpPr/>
          <p:nvPr/>
        </p:nvSpPr>
        <p:spPr>
          <a:xfrm>
            <a:off x="2652800" y="-3800"/>
            <a:ext cx="6491200" cy="336650"/>
          </a:xfrm>
          <a:custGeom>
            <a:rect b="b" l="l" r="r" t="t"/>
            <a:pathLst>
              <a:path extrusionOk="0" h="13466" w="259648">
                <a:moveTo>
                  <a:pt x="259648" y="13240"/>
                </a:moveTo>
                <a:lnTo>
                  <a:pt x="168482" y="13466"/>
                </a:lnTo>
                <a:lnTo>
                  <a:pt x="162515" y="8569"/>
                </a:lnTo>
                <a:lnTo>
                  <a:pt x="8417" y="8506"/>
                </a:lnTo>
                <a:lnTo>
                  <a:pt x="0" y="105"/>
                </a:lnTo>
                <a:lnTo>
                  <a:pt x="25964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30" name="Google Shape;330;p16"/>
          <p:cNvSpPr/>
          <p:nvPr/>
        </p:nvSpPr>
        <p:spPr>
          <a:xfrm flipH="1">
            <a:off x="366350" y="321450"/>
            <a:ext cx="51600" cy="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331" name="Google Shape;331;p16"/>
          <p:cNvSpPr/>
          <p:nvPr/>
        </p:nvSpPr>
        <p:spPr>
          <a:xfrm flipH="1">
            <a:off x="314750" y="373050"/>
            <a:ext cx="51600" cy="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332" name="Google Shape;332;p16"/>
          <p:cNvSpPr/>
          <p:nvPr/>
        </p:nvSpPr>
        <p:spPr>
          <a:xfrm rot="10800000">
            <a:off x="-964" y="4793918"/>
            <a:ext cx="6577164" cy="363882"/>
          </a:xfrm>
          <a:custGeom>
            <a:rect b="b" l="l" r="r" t="t"/>
            <a:pathLst>
              <a:path extrusionOk="0" h="17488" w="263429">
                <a:moveTo>
                  <a:pt x="0" y="0"/>
                </a:moveTo>
                <a:lnTo>
                  <a:pt x="17001" y="17488"/>
                </a:lnTo>
                <a:lnTo>
                  <a:pt x="263429" y="17488"/>
                </a:lnTo>
                <a:lnTo>
                  <a:pt x="263423" y="5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33" name="Google Shape;333;p16"/>
          <p:cNvSpPr txBox="1"/>
          <p:nvPr>
            <p:ph idx="2" type="subTitle"/>
          </p:nvPr>
        </p:nvSpPr>
        <p:spPr>
          <a:xfrm>
            <a:off x="0" y="4793925"/>
            <a:ext cx="33966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unito Sans"/>
              <a:buNone/>
              <a:defRPr sz="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4" name="Google Shape;334;p16"/>
          <p:cNvSpPr/>
          <p:nvPr/>
        </p:nvSpPr>
        <p:spPr>
          <a:xfrm>
            <a:off x="8511538" y="466575"/>
            <a:ext cx="434700" cy="4347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35" name="Google Shape;335;p16"/>
          <p:cNvCxnSpPr/>
          <p:nvPr/>
        </p:nvCxnSpPr>
        <p:spPr>
          <a:xfrm>
            <a:off x="8629513" y="683888"/>
            <a:ext cx="1986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6" name="Google Shape;336;p16"/>
          <p:cNvSpPr/>
          <p:nvPr/>
        </p:nvSpPr>
        <p:spPr>
          <a:xfrm>
            <a:off x="8712495" y="589247"/>
            <a:ext cx="115699" cy="189292"/>
          </a:xfrm>
          <a:custGeom>
            <a:rect b="b" l="l" r="r" t="t"/>
            <a:pathLst>
              <a:path extrusionOk="0" h="10358" w="6331">
                <a:moveTo>
                  <a:pt x="0" y="0"/>
                </a:moveTo>
                <a:cubicBezTo>
                  <a:pt x="1055" y="831"/>
                  <a:pt x="6322" y="3261"/>
                  <a:pt x="6331" y="4987"/>
                </a:cubicBezTo>
                <a:cubicBezTo>
                  <a:pt x="6340" y="6713"/>
                  <a:pt x="1102" y="9463"/>
                  <a:pt x="56" y="10358"/>
                </a:cubicBezTo>
              </a:path>
            </a:pathLst>
          </a:cu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337" name="Google Shape;337;p16"/>
          <p:cNvGrpSpPr/>
          <p:nvPr/>
        </p:nvGrpSpPr>
        <p:grpSpPr>
          <a:xfrm>
            <a:off x="8559750" y="4772568"/>
            <a:ext cx="421198" cy="204679"/>
            <a:chOff x="11850318" y="3789737"/>
            <a:chExt cx="689584" cy="335100"/>
          </a:xfrm>
        </p:grpSpPr>
        <p:sp>
          <p:nvSpPr>
            <p:cNvPr id="338" name="Google Shape;338;p16"/>
            <p:cNvSpPr/>
            <p:nvPr/>
          </p:nvSpPr>
          <p:spPr>
            <a:xfrm>
              <a:off x="11850318" y="3789737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endParaRPr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12278002" y="3789737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endParaRPr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12075098" y="3789737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endParaRPr>
            </a:p>
          </p:txBody>
        </p:sp>
      </p:grpSp>
      <p:sp>
        <p:nvSpPr>
          <p:cNvPr id="341" name="Google Shape;341;p16"/>
          <p:cNvSpPr txBox="1"/>
          <p:nvPr>
            <p:ph type="ctrTitle"/>
          </p:nvPr>
        </p:nvSpPr>
        <p:spPr>
          <a:xfrm>
            <a:off x="335400" y="466575"/>
            <a:ext cx="5827500" cy="12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omorrow Light"/>
              <a:buNone/>
              <a:defRPr sz="23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x4 columns - Alt 2">
  <p:cSld name="CUSTOM_4_1_1_1_3">
    <p:bg>
      <p:bgPr>
        <a:solidFill>
          <a:schemeClr val="lt2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7"/>
          <p:cNvSpPr/>
          <p:nvPr/>
        </p:nvSpPr>
        <p:spPr>
          <a:xfrm>
            <a:off x="-125" y="2600"/>
            <a:ext cx="91440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44" name="Google Shape;344;p17"/>
          <p:cNvSpPr txBox="1"/>
          <p:nvPr>
            <p:ph idx="1" type="subTitle"/>
          </p:nvPr>
        </p:nvSpPr>
        <p:spPr>
          <a:xfrm>
            <a:off x="0" y="0"/>
            <a:ext cx="33966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sp>
        <p:nvSpPr>
          <p:cNvPr id="345" name="Google Shape;345;p17"/>
          <p:cNvSpPr txBox="1"/>
          <p:nvPr>
            <p:ph idx="2" type="subTitle"/>
          </p:nvPr>
        </p:nvSpPr>
        <p:spPr>
          <a:xfrm>
            <a:off x="783550" y="2866400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346" name="Google Shape;346;p17"/>
          <p:cNvSpPr txBox="1"/>
          <p:nvPr>
            <p:ph type="title"/>
          </p:nvPr>
        </p:nvSpPr>
        <p:spPr>
          <a:xfrm>
            <a:off x="783550" y="190700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347" name="Google Shape;347;p17"/>
          <p:cNvSpPr txBox="1"/>
          <p:nvPr>
            <p:ph idx="3" type="subTitle"/>
          </p:nvPr>
        </p:nvSpPr>
        <p:spPr>
          <a:xfrm>
            <a:off x="783550" y="2541975"/>
            <a:ext cx="1666200" cy="28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348" name="Google Shape;348;p17"/>
          <p:cNvSpPr txBox="1"/>
          <p:nvPr>
            <p:ph idx="4" type="subTitle"/>
          </p:nvPr>
        </p:nvSpPr>
        <p:spPr>
          <a:xfrm>
            <a:off x="2667277" y="2866400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349" name="Google Shape;349;p17"/>
          <p:cNvSpPr txBox="1"/>
          <p:nvPr>
            <p:ph idx="5" type="title"/>
          </p:nvPr>
        </p:nvSpPr>
        <p:spPr>
          <a:xfrm>
            <a:off x="2667263" y="190700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350" name="Google Shape;350;p17"/>
          <p:cNvSpPr txBox="1"/>
          <p:nvPr>
            <p:ph idx="6" type="subTitle"/>
          </p:nvPr>
        </p:nvSpPr>
        <p:spPr>
          <a:xfrm>
            <a:off x="2667275" y="2541975"/>
            <a:ext cx="1666200" cy="28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351" name="Google Shape;351;p17"/>
          <p:cNvSpPr txBox="1"/>
          <p:nvPr>
            <p:ph idx="7" type="subTitle"/>
          </p:nvPr>
        </p:nvSpPr>
        <p:spPr>
          <a:xfrm>
            <a:off x="4780601" y="2859525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352" name="Google Shape;352;p17"/>
          <p:cNvSpPr txBox="1"/>
          <p:nvPr>
            <p:ph idx="8" type="title"/>
          </p:nvPr>
        </p:nvSpPr>
        <p:spPr>
          <a:xfrm>
            <a:off x="4780588" y="190700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353" name="Google Shape;353;p17"/>
          <p:cNvSpPr txBox="1"/>
          <p:nvPr>
            <p:ph idx="9" type="subTitle"/>
          </p:nvPr>
        </p:nvSpPr>
        <p:spPr>
          <a:xfrm>
            <a:off x="4780600" y="2541975"/>
            <a:ext cx="1666200" cy="28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None/>
              <a:defRPr b="1" sz="12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354" name="Google Shape;354;p17"/>
          <p:cNvSpPr txBox="1"/>
          <p:nvPr>
            <p:ph idx="13" type="subTitle"/>
          </p:nvPr>
        </p:nvSpPr>
        <p:spPr>
          <a:xfrm>
            <a:off x="6893250" y="2866400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355" name="Google Shape;355;p17"/>
          <p:cNvSpPr txBox="1"/>
          <p:nvPr>
            <p:ph idx="14" type="title"/>
          </p:nvPr>
        </p:nvSpPr>
        <p:spPr>
          <a:xfrm>
            <a:off x="6893250" y="190700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356" name="Google Shape;356;p17"/>
          <p:cNvSpPr txBox="1"/>
          <p:nvPr>
            <p:ph idx="15" type="subTitle"/>
          </p:nvPr>
        </p:nvSpPr>
        <p:spPr>
          <a:xfrm>
            <a:off x="6893250" y="2541975"/>
            <a:ext cx="1666200" cy="28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357" name="Google Shape;357;p17"/>
          <p:cNvSpPr txBox="1"/>
          <p:nvPr>
            <p:ph idx="16" type="ctrTitle"/>
          </p:nvPr>
        </p:nvSpPr>
        <p:spPr>
          <a:xfrm>
            <a:off x="335400" y="466575"/>
            <a:ext cx="4267500" cy="7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58" name="Google Shape;358;p17"/>
          <p:cNvGrpSpPr/>
          <p:nvPr/>
        </p:nvGrpSpPr>
        <p:grpSpPr>
          <a:xfrm>
            <a:off x="8867176" y="97091"/>
            <a:ext cx="158272" cy="138318"/>
            <a:chOff x="8834250" y="614850"/>
            <a:chExt cx="221700" cy="193750"/>
          </a:xfrm>
        </p:grpSpPr>
        <p:cxnSp>
          <p:nvCxnSpPr>
            <p:cNvPr id="359" name="Google Shape;359;p17"/>
            <p:cNvCxnSpPr/>
            <p:nvPr/>
          </p:nvCxnSpPr>
          <p:spPr>
            <a:xfrm>
              <a:off x="8834250" y="61485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0" name="Google Shape;360;p17"/>
            <p:cNvCxnSpPr/>
            <p:nvPr/>
          </p:nvCxnSpPr>
          <p:spPr>
            <a:xfrm>
              <a:off x="8834250" y="711725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1" name="Google Shape;361;p17"/>
            <p:cNvCxnSpPr/>
            <p:nvPr/>
          </p:nvCxnSpPr>
          <p:spPr>
            <a:xfrm>
              <a:off x="8834250" y="80860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x4 columns - Alt 1">
  <p:cSld name="CUSTOM_4_1_1_1">
    <p:bg>
      <p:bgPr>
        <a:solidFill>
          <a:schemeClr val="dk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"/>
          <p:cNvSpPr txBox="1"/>
          <p:nvPr>
            <p:ph idx="1" type="subTitle"/>
          </p:nvPr>
        </p:nvSpPr>
        <p:spPr>
          <a:xfrm>
            <a:off x="0" y="0"/>
            <a:ext cx="33966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64" name="Google Shape;364;p18"/>
          <p:cNvSpPr txBox="1"/>
          <p:nvPr>
            <p:ph idx="2" type="subTitle"/>
          </p:nvPr>
        </p:nvSpPr>
        <p:spPr>
          <a:xfrm>
            <a:off x="783550" y="2866400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365" name="Google Shape;365;p18"/>
          <p:cNvSpPr txBox="1"/>
          <p:nvPr>
            <p:ph type="title"/>
          </p:nvPr>
        </p:nvSpPr>
        <p:spPr>
          <a:xfrm>
            <a:off x="783550" y="190700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366" name="Google Shape;366;p18"/>
          <p:cNvSpPr txBox="1"/>
          <p:nvPr>
            <p:ph idx="3" type="subTitle"/>
          </p:nvPr>
        </p:nvSpPr>
        <p:spPr>
          <a:xfrm>
            <a:off x="783550" y="2541975"/>
            <a:ext cx="1666200" cy="28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367" name="Google Shape;367;p18"/>
          <p:cNvSpPr txBox="1"/>
          <p:nvPr>
            <p:ph idx="4" type="subTitle"/>
          </p:nvPr>
        </p:nvSpPr>
        <p:spPr>
          <a:xfrm>
            <a:off x="2667277" y="2866400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368" name="Google Shape;368;p18"/>
          <p:cNvSpPr txBox="1"/>
          <p:nvPr>
            <p:ph idx="5" type="title"/>
          </p:nvPr>
        </p:nvSpPr>
        <p:spPr>
          <a:xfrm>
            <a:off x="2667263" y="190700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369" name="Google Shape;369;p18"/>
          <p:cNvSpPr txBox="1"/>
          <p:nvPr>
            <p:ph idx="6" type="subTitle"/>
          </p:nvPr>
        </p:nvSpPr>
        <p:spPr>
          <a:xfrm>
            <a:off x="2667275" y="2541975"/>
            <a:ext cx="1666200" cy="28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370" name="Google Shape;370;p18"/>
          <p:cNvSpPr txBox="1"/>
          <p:nvPr>
            <p:ph idx="7" type="subTitle"/>
          </p:nvPr>
        </p:nvSpPr>
        <p:spPr>
          <a:xfrm>
            <a:off x="4780601" y="2859525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371" name="Google Shape;371;p18"/>
          <p:cNvSpPr txBox="1"/>
          <p:nvPr>
            <p:ph idx="8" type="title"/>
          </p:nvPr>
        </p:nvSpPr>
        <p:spPr>
          <a:xfrm>
            <a:off x="4780588" y="190700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omorrow Light"/>
              <a:buNone/>
              <a:defRPr sz="36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omorrow Light"/>
              <a:buNone/>
              <a:defRPr sz="36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omorrow Light"/>
              <a:buNone/>
              <a:defRPr sz="36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omorrow Light"/>
              <a:buNone/>
              <a:defRPr sz="36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omorrow Light"/>
              <a:buNone/>
              <a:defRPr sz="36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omorrow Light"/>
              <a:buNone/>
              <a:defRPr sz="36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omorrow Light"/>
              <a:buNone/>
              <a:defRPr sz="36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omorrow Light"/>
              <a:buNone/>
              <a:defRPr sz="36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omorrow Light"/>
              <a:buNone/>
              <a:defRPr sz="36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372" name="Google Shape;372;p18"/>
          <p:cNvSpPr txBox="1"/>
          <p:nvPr>
            <p:ph idx="9" type="subTitle"/>
          </p:nvPr>
        </p:nvSpPr>
        <p:spPr>
          <a:xfrm>
            <a:off x="4780600" y="2541975"/>
            <a:ext cx="1666200" cy="28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b="1" sz="12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ExtraLight"/>
              <a:buNone/>
              <a:defRPr sz="1000"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ExtraLight"/>
              <a:buNone/>
              <a:defRPr sz="1000"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ExtraLight"/>
              <a:buNone/>
              <a:defRPr sz="1000"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ExtraLight"/>
              <a:buNone/>
              <a:defRPr sz="1000"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ExtraLight"/>
              <a:buNone/>
              <a:defRPr sz="1000"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ExtraLight"/>
              <a:buNone/>
              <a:defRPr sz="1000"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ExtraLight"/>
              <a:buNone/>
              <a:defRPr sz="1000"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ExtraLight"/>
              <a:buNone/>
              <a:defRPr sz="1000"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373" name="Google Shape;373;p18"/>
          <p:cNvSpPr txBox="1"/>
          <p:nvPr>
            <p:ph idx="13" type="subTitle"/>
          </p:nvPr>
        </p:nvSpPr>
        <p:spPr>
          <a:xfrm>
            <a:off x="6893250" y="2866400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374" name="Google Shape;374;p18"/>
          <p:cNvSpPr txBox="1"/>
          <p:nvPr>
            <p:ph idx="14" type="title"/>
          </p:nvPr>
        </p:nvSpPr>
        <p:spPr>
          <a:xfrm>
            <a:off x="6893250" y="190700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omorrow Light"/>
              <a:buNone/>
              <a:defRPr sz="3600">
                <a:solidFill>
                  <a:schemeClr val="dk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375" name="Google Shape;375;p18"/>
          <p:cNvSpPr txBox="1"/>
          <p:nvPr>
            <p:ph idx="15" type="subTitle"/>
          </p:nvPr>
        </p:nvSpPr>
        <p:spPr>
          <a:xfrm>
            <a:off x="6893250" y="2541975"/>
            <a:ext cx="1666200" cy="28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 ExtraLight"/>
              <a:buNone/>
              <a:defRPr sz="1000"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376" name="Google Shape;376;p18"/>
          <p:cNvSpPr txBox="1"/>
          <p:nvPr>
            <p:ph idx="16" type="ctrTitle"/>
          </p:nvPr>
        </p:nvSpPr>
        <p:spPr>
          <a:xfrm>
            <a:off x="335400" y="466575"/>
            <a:ext cx="4267500" cy="7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omorrow Light"/>
              <a:buNone/>
              <a:defRPr sz="23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377" name="Google Shape;377;p18"/>
          <p:cNvCxnSpPr/>
          <p:nvPr/>
        </p:nvCxnSpPr>
        <p:spPr>
          <a:xfrm rot="10800000">
            <a:off x="-3175" y="330025"/>
            <a:ext cx="914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78" name="Google Shape;378;p18"/>
          <p:cNvGrpSpPr/>
          <p:nvPr/>
        </p:nvGrpSpPr>
        <p:grpSpPr>
          <a:xfrm>
            <a:off x="8867176" y="97091"/>
            <a:ext cx="158272" cy="138318"/>
            <a:chOff x="8834250" y="614850"/>
            <a:chExt cx="221700" cy="193750"/>
          </a:xfrm>
        </p:grpSpPr>
        <p:cxnSp>
          <p:nvCxnSpPr>
            <p:cNvPr id="379" name="Google Shape;379;p18"/>
            <p:cNvCxnSpPr/>
            <p:nvPr/>
          </p:nvCxnSpPr>
          <p:spPr>
            <a:xfrm>
              <a:off x="8834250" y="61485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0" name="Google Shape;380;p18"/>
            <p:cNvCxnSpPr/>
            <p:nvPr/>
          </p:nvCxnSpPr>
          <p:spPr>
            <a:xfrm>
              <a:off x="8834250" y="711725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1" name="Google Shape;381;p18"/>
            <p:cNvCxnSpPr/>
            <p:nvPr/>
          </p:nvCxnSpPr>
          <p:spPr>
            <a:xfrm>
              <a:off x="8834250" y="80860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CUSTOM_7">
    <p:bg>
      <p:bgPr>
        <a:solidFill>
          <a:schemeClr val="dk1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9"/>
          <p:cNvSpPr/>
          <p:nvPr>
            <p:ph idx="2" type="pic"/>
          </p:nvPr>
        </p:nvSpPr>
        <p:spPr>
          <a:xfrm>
            <a:off x="-8275" y="327473"/>
            <a:ext cx="9156900" cy="107400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19"/>
          <p:cNvSpPr txBox="1"/>
          <p:nvPr>
            <p:ph type="ctrTitle"/>
          </p:nvPr>
        </p:nvSpPr>
        <p:spPr>
          <a:xfrm>
            <a:off x="348550" y="3716550"/>
            <a:ext cx="8601300" cy="12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500"/>
              <a:buFont typeface="Tomorrow Light"/>
              <a:buNone/>
              <a:defRPr sz="7500">
                <a:solidFill>
                  <a:schemeClr val="accent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grpSp>
        <p:nvGrpSpPr>
          <p:cNvPr id="385" name="Google Shape;385;p19"/>
          <p:cNvGrpSpPr/>
          <p:nvPr/>
        </p:nvGrpSpPr>
        <p:grpSpPr>
          <a:xfrm>
            <a:off x="-125" y="905150"/>
            <a:ext cx="9144000" cy="1059450"/>
            <a:chOff x="-125" y="905150"/>
            <a:chExt cx="9144000" cy="1059450"/>
          </a:xfrm>
        </p:grpSpPr>
        <p:sp>
          <p:nvSpPr>
            <p:cNvPr id="386" name="Google Shape;386;p19"/>
            <p:cNvSpPr/>
            <p:nvPr/>
          </p:nvSpPr>
          <p:spPr>
            <a:xfrm>
              <a:off x="7560775" y="948500"/>
              <a:ext cx="1583100" cy="1016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87" name="Google Shape;387;p19"/>
            <p:cNvSpPr/>
            <p:nvPr/>
          </p:nvSpPr>
          <p:spPr>
            <a:xfrm rot="-5400000">
              <a:off x="6753478" y="1032550"/>
              <a:ext cx="885000" cy="729600"/>
            </a:xfrm>
            <a:prstGeom prst="rtTriangl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-125" y="905150"/>
              <a:ext cx="765000" cy="6183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389" name="Google Shape;389;p19"/>
          <p:cNvSpPr txBox="1"/>
          <p:nvPr>
            <p:ph idx="1" type="subTitle"/>
          </p:nvPr>
        </p:nvSpPr>
        <p:spPr>
          <a:xfrm>
            <a:off x="3745100" y="2454450"/>
            <a:ext cx="1902600" cy="1185900"/>
          </a:xfrm>
          <a:prstGeom prst="rect">
            <a:avLst/>
          </a:prstGeom>
        </p:spPr>
        <p:txBody>
          <a:bodyPr anchorCtr="0" anchor="b" bIns="0" lIns="18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0" name="Google Shape;390;p19"/>
          <p:cNvSpPr txBox="1"/>
          <p:nvPr>
            <p:ph idx="3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91" name="Google Shape;391;p19"/>
          <p:cNvSpPr txBox="1"/>
          <p:nvPr>
            <p:ph idx="4" type="subTitle"/>
          </p:nvPr>
        </p:nvSpPr>
        <p:spPr>
          <a:xfrm>
            <a:off x="5807000" y="2454450"/>
            <a:ext cx="1902600" cy="1185900"/>
          </a:xfrm>
          <a:prstGeom prst="rect">
            <a:avLst/>
          </a:prstGeom>
        </p:spPr>
        <p:txBody>
          <a:bodyPr anchorCtr="0" anchor="b" bIns="0" lIns="18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2" name="Google Shape;392;p19"/>
          <p:cNvSpPr txBox="1"/>
          <p:nvPr>
            <p:ph idx="5" type="subTitle"/>
          </p:nvPr>
        </p:nvSpPr>
        <p:spPr>
          <a:xfrm>
            <a:off x="335050" y="1836125"/>
            <a:ext cx="2997900" cy="1818300"/>
          </a:xfrm>
          <a:prstGeom prst="rect">
            <a:avLst/>
          </a:prstGeom>
        </p:spPr>
        <p:txBody>
          <a:bodyPr anchorCtr="0" anchor="b" bIns="0" lIns="18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 sz="1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93" name="Google Shape;393;p19"/>
          <p:cNvGrpSpPr/>
          <p:nvPr/>
        </p:nvGrpSpPr>
        <p:grpSpPr>
          <a:xfrm>
            <a:off x="7750261" y="1274228"/>
            <a:ext cx="122400" cy="116553"/>
            <a:chOff x="3572661" y="1653028"/>
            <a:chExt cx="122400" cy="116553"/>
          </a:xfrm>
        </p:grpSpPr>
        <p:cxnSp>
          <p:nvCxnSpPr>
            <p:cNvPr id="394" name="Google Shape;394;p19"/>
            <p:cNvCxnSpPr/>
            <p:nvPr/>
          </p:nvCxnSpPr>
          <p:spPr>
            <a:xfrm>
              <a:off x="3572661" y="1711296"/>
              <a:ext cx="122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95" name="Google Shape;395;p19"/>
            <p:cNvSpPr/>
            <p:nvPr/>
          </p:nvSpPr>
          <p:spPr>
            <a:xfrm>
              <a:off x="3623751" y="1653028"/>
              <a:ext cx="71240" cy="116553"/>
            </a:xfrm>
            <a:custGeom>
              <a:rect b="b" l="l" r="r" t="t"/>
              <a:pathLst>
                <a:path extrusionOk="0" h="10358" w="6331">
                  <a:moveTo>
                    <a:pt x="0" y="0"/>
                  </a:moveTo>
                  <a:cubicBezTo>
                    <a:pt x="1055" y="831"/>
                    <a:pt x="6322" y="3261"/>
                    <a:pt x="6331" y="4987"/>
                  </a:cubicBezTo>
                  <a:cubicBezTo>
                    <a:pt x="6340" y="6713"/>
                    <a:pt x="1102" y="9463"/>
                    <a:pt x="56" y="10358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396" name="Google Shape;396;p19"/>
          <p:cNvGrpSpPr/>
          <p:nvPr/>
        </p:nvGrpSpPr>
        <p:grpSpPr>
          <a:xfrm>
            <a:off x="8207461" y="1274228"/>
            <a:ext cx="122400" cy="116553"/>
            <a:chOff x="3572661" y="1653028"/>
            <a:chExt cx="122400" cy="116553"/>
          </a:xfrm>
        </p:grpSpPr>
        <p:cxnSp>
          <p:nvCxnSpPr>
            <p:cNvPr id="397" name="Google Shape;397;p19"/>
            <p:cNvCxnSpPr/>
            <p:nvPr/>
          </p:nvCxnSpPr>
          <p:spPr>
            <a:xfrm>
              <a:off x="3572661" y="1711296"/>
              <a:ext cx="122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98" name="Google Shape;398;p19"/>
            <p:cNvSpPr/>
            <p:nvPr/>
          </p:nvSpPr>
          <p:spPr>
            <a:xfrm>
              <a:off x="3623751" y="1653028"/>
              <a:ext cx="71240" cy="116553"/>
            </a:xfrm>
            <a:custGeom>
              <a:rect b="b" l="l" r="r" t="t"/>
              <a:pathLst>
                <a:path extrusionOk="0" h="10358" w="6331">
                  <a:moveTo>
                    <a:pt x="0" y="0"/>
                  </a:moveTo>
                  <a:cubicBezTo>
                    <a:pt x="1055" y="831"/>
                    <a:pt x="6322" y="3261"/>
                    <a:pt x="6331" y="4987"/>
                  </a:cubicBezTo>
                  <a:cubicBezTo>
                    <a:pt x="6340" y="6713"/>
                    <a:pt x="1102" y="9463"/>
                    <a:pt x="56" y="10358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399" name="Google Shape;399;p19"/>
          <p:cNvGrpSpPr/>
          <p:nvPr/>
        </p:nvGrpSpPr>
        <p:grpSpPr>
          <a:xfrm>
            <a:off x="8664661" y="1274228"/>
            <a:ext cx="122400" cy="116553"/>
            <a:chOff x="3572661" y="1653028"/>
            <a:chExt cx="122400" cy="116553"/>
          </a:xfrm>
        </p:grpSpPr>
        <p:cxnSp>
          <p:nvCxnSpPr>
            <p:cNvPr id="400" name="Google Shape;400;p19"/>
            <p:cNvCxnSpPr/>
            <p:nvPr/>
          </p:nvCxnSpPr>
          <p:spPr>
            <a:xfrm>
              <a:off x="3572661" y="1711296"/>
              <a:ext cx="122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01" name="Google Shape;401;p19"/>
            <p:cNvSpPr/>
            <p:nvPr/>
          </p:nvSpPr>
          <p:spPr>
            <a:xfrm>
              <a:off x="3623751" y="1653028"/>
              <a:ext cx="71240" cy="116553"/>
            </a:xfrm>
            <a:custGeom>
              <a:rect b="b" l="l" r="r" t="t"/>
              <a:pathLst>
                <a:path extrusionOk="0" h="10358" w="6331">
                  <a:moveTo>
                    <a:pt x="0" y="0"/>
                  </a:moveTo>
                  <a:cubicBezTo>
                    <a:pt x="1055" y="831"/>
                    <a:pt x="6322" y="3261"/>
                    <a:pt x="6331" y="4987"/>
                  </a:cubicBezTo>
                  <a:cubicBezTo>
                    <a:pt x="6340" y="6713"/>
                    <a:pt x="1102" y="9463"/>
                    <a:pt x="56" y="10358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402" name="Google Shape;402;p19"/>
          <p:cNvSpPr/>
          <p:nvPr/>
        </p:nvSpPr>
        <p:spPr>
          <a:xfrm rot="-5400000">
            <a:off x="335050" y="1487900"/>
            <a:ext cx="13500" cy="13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03" name="Google Shape;403;p19"/>
          <p:cNvSpPr/>
          <p:nvPr/>
        </p:nvSpPr>
        <p:spPr>
          <a:xfrm rot="-5400000">
            <a:off x="335050" y="1716500"/>
            <a:ext cx="13500" cy="13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04" name="Google Shape;404;p19"/>
          <p:cNvSpPr/>
          <p:nvPr/>
        </p:nvSpPr>
        <p:spPr>
          <a:xfrm rot="-5400000">
            <a:off x="335050" y="1945100"/>
            <a:ext cx="13500" cy="13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05" name="Google Shape;405;p19"/>
          <p:cNvSpPr/>
          <p:nvPr/>
        </p:nvSpPr>
        <p:spPr>
          <a:xfrm rot="-5400000">
            <a:off x="335050" y="2173700"/>
            <a:ext cx="13500" cy="13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grpSp>
        <p:nvGrpSpPr>
          <p:cNvPr id="406" name="Google Shape;406;p19"/>
          <p:cNvGrpSpPr/>
          <p:nvPr/>
        </p:nvGrpSpPr>
        <p:grpSpPr>
          <a:xfrm>
            <a:off x="-3175" y="1"/>
            <a:ext cx="9146700" cy="330024"/>
            <a:chOff x="-3175" y="1"/>
            <a:chExt cx="9146700" cy="330024"/>
          </a:xfrm>
        </p:grpSpPr>
        <p:sp>
          <p:nvSpPr>
            <p:cNvPr id="407" name="Google Shape;407;p19"/>
            <p:cNvSpPr/>
            <p:nvPr/>
          </p:nvSpPr>
          <p:spPr>
            <a:xfrm>
              <a:off x="8952255" y="115632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sp>
          <p:nvSpPr>
            <p:cNvPr id="408" name="Google Shape;408;p19"/>
            <p:cNvSpPr/>
            <p:nvPr/>
          </p:nvSpPr>
          <p:spPr>
            <a:xfrm rot="10800000">
              <a:off x="8571371" y="115701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cxnSp>
          <p:nvCxnSpPr>
            <p:cNvPr id="409" name="Google Shape;409;p19"/>
            <p:cNvCxnSpPr/>
            <p:nvPr/>
          </p:nvCxnSpPr>
          <p:spPr>
            <a:xfrm>
              <a:off x="8442400" y="1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0" name="Google Shape;410;p19"/>
            <p:cNvCxnSpPr/>
            <p:nvPr/>
          </p:nvCxnSpPr>
          <p:spPr>
            <a:xfrm>
              <a:off x="8801100" y="19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1" name="Google Shape;411;p19"/>
            <p:cNvCxnSpPr/>
            <p:nvPr/>
          </p:nvCxnSpPr>
          <p:spPr>
            <a:xfrm rot="10800000">
              <a:off x="-3175" y="330025"/>
              <a:ext cx="914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- Alt 2">
  <p:cSld name="CUSTOM_7_1">
    <p:bg>
      <p:bgPr>
        <a:solidFill>
          <a:schemeClr val="lt2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0"/>
          <p:cNvSpPr/>
          <p:nvPr>
            <p:ph idx="2" type="pic"/>
          </p:nvPr>
        </p:nvSpPr>
        <p:spPr>
          <a:xfrm>
            <a:off x="0" y="330000"/>
            <a:ext cx="9134100" cy="15198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20"/>
          <p:cNvSpPr txBox="1"/>
          <p:nvPr>
            <p:ph type="ctrTitle"/>
          </p:nvPr>
        </p:nvSpPr>
        <p:spPr>
          <a:xfrm>
            <a:off x="348550" y="3716550"/>
            <a:ext cx="8601300" cy="12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Font typeface="Tomorrow Light"/>
              <a:buNone/>
              <a:defRPr sz="75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5" name="Google Shape;415;p20"/>
          <p:cNvSpPr txBox="1"/>
          <p:nvPr>
            <p:ph idx="1" type="subTitle"/>
          </p:nvPr>
        </p:nvSpPr>
        <p:spPr>
          <a:xfrm>
            <a:off x="3745100" y="2378250"/>
            <a:ext cx="1902600" cy="1185900"/>
          </a:xfrm>
          <a:prstGeom prst="rect">
            <a:avLst/>
          </a:prstGeom>
        </p:spPr>
        <p:txBody>
          <a:bodyPr anchorCtr="0" anchor="b" bIns="0" lIns="18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6" name="Google Shape;416;p20"/>
          <p:cNvSpPr/>
          <p:nvPr/>
        </p:nvSpPr>
        <p:spPr>
          <a:xfrm>
            <a:off x="-125" y="2600"/>
            <a:ext cx="91440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17" name="Google Shape;417;p20"/>
          <p:cNvSpPr txBox="1"/>
          <p:nvPr>
            <p:ph idx="3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sp>
        <p:nvSpPr>
          <p:cNvPr id="418" name="Google Shape;418;p20"/>
          <p:cNvSpPr txBox="1"/>
          <p:nvPr>
            <p:ph idx="4" type="subTitle"/>
          </p:nvPr>
        </p:nvSpPr>
        <p:spPr>
          <a:xfrm>
            <a:off x="5807000" y="2378250"/>
            <a:ext cx="1902600" cy="1185900"/>
          </a:xfrm>
          <a:prstGeom prst="rect">
            <a:avLst/>
          </a:prstGeom>
        </p:spPr>
        <p:txBody>
          <a:bodyPr anchorCtr="0" anchor="b" bIns="0" lIns="18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9" name="Google Shape;419;p20"/>
          <p:cNvSpPr txBox="1"/>
          <p:nvPr>
            <p:ph idx="5" type="subTitle"/>
          </p:nvPr>
        </p:nvSpPr>
        <p:spPr>
          <a:xfrm>
            <a:off x="335050" y="1745850"/>
            <a:ext cx="2997900" cy="1818300"/>
          </a:xfrm>
          <a:prstGeom prst="rect">
            <a:avLst/>
          </a:prstGeom>
        </p:spPr>
        <p:txBody>
          <a:bodyPr anchorCtr="0" anchor="b" bIns="0" lIns="18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0" name="Google Shape;420;p20"/>
          <p:cNvSpPr/>
          <p:nvPr/>
        </p:nvSpPr>
        <p:spPr>
          <a:xfrm>
            <a:off x="-125" y="1515175"/>
            <a:ext cx="4520700" cy="50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21" name="Google Shape;421;p20"/>
          <p:cNvSpPr/>
          <p:nvPr/>
        </p:nvSpPr>
        <p:spPr>
          <a:xfrm>
            <a:off x="8819475" y="1127200"/>
            <a:ext cx="324600" cy="101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22" name="Google Shape;422;p20"/>
          <p:cNvSpPr/>
          <p:nvPr/>
        </p:nvSpPr>
        <p:spPr>
          <a:xfrm>
            <a:off x="4515425" y="1519925"/>
            <a:ext cx="408300" cy="330000"/>
          </a:xfrm>
          <a:prstGeom prst="rtTriangl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 rot="-5400000">
            <a:off x="8012178" y="1211250"/>
            <a:ext cx="885000" cy="729600"/>
          </a:xfrm>
          <a:prstGeom prst="rtTriangl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424" name="Google Shape;424;p20"/>
          <p:cNvCxnSpPr/>
          <p:nvPr/>
        </p:nvCxnSpPr>
        <p:spPr>
          <a:xfrm>
            <a:off x="8442400" y="-2200"/>
            <a:ext cx="0" cy="332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5" name="Google Shape;425;p20"/>
          <p:cNvCxnSpPr/>
          <p:nvPr/>
        </p:nvCxnSpPr>
        <p:spPr>
          <a:xfrm>
            <a:off x="8801100" y="-2182"/>
            <a:ext cx="0" cy="332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6" name="Google Shape;426;p20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27" name="Google Shape;427;p20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4">
  <p:cSld name="TITLE_1_1_4_1">
    <p:bg>
      <p:bgPr>
        <a:solidFill>
          <a:schemeClr val="dk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an stands with his back to the camera while working on a desktop computer. " id="22" name="Google Shape;22;p3"/>
          <p:cNvPicPr preferRelativeResize="0"/>
          <p:nvPr/>
        </p:nvPicPr>
        <p:blipFill rotWithShape="1">
          <a:blip r:embed="rId2">
            <a:alphaModFix/>
          </a:blip>
          <a:srcRect b="0" l="9485" r="34980" t="0"/>
          <a:stretch/>
        </p:blipFill>
        <p:spPr>
          <a:xfrm flipH="1">
            <a:off x="4858524" y="0"/>
            <a:ext cx="428547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601" y="0"/>
            <a:ext cx="283545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651378" y="4856473"/>
            <a:ext cx="54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3"/>
          <p:cNvSpPr txBox="1"/>
          <p:nvPr/>
        </p:nvSpPr>
        <p:spPr>
          <a:xfrm>
            <a:off x="454900" y="206125"/>
            <a:ext cx="4761300" cy="5541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5400000" dist="19050">
              <a:schemeClr val="accent2">
                <a:alpha val="33725"/>
              </a:scheme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40000"/>
              <a:buFont typeface="Arial"/>
              <a:buNone/>
            </a:pPr>
            <a:r>
              <a:rPr lang="en" sz="40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rPr>
              <a:t>W</a:t>
            </a:r>
            <a:endParaRPr sz="40000"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502775" y="3351600"/>
            <a:ext cx="3596100" cy="146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 Medium"/>
              <a:buNone/>
              <a:defRPr sz="1500">
                <a:solidFill>
                  <a:schemeClr val="l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Sans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2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type="ctrTitle"/>
          </p:nvPr>
        </p:nvSpPr>
        <p:spPr>
          <a:xfrm>
            <a:off x="343075" y="538250"/>
            <a:ext cx="49044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omorrow Light"/>
              <a:buNone/>
              <a:defRPr sz="3600">
                <a:solidFill>
                  <a:schemeClr val="accent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grpSp>
        <p:nvGrpSpPr>
          <p:cNvPr id="29" name="Google Shape;29;p3"/>
          <p:cNvGrpSpPr/>
          <p:nvPr/>
        </p:nvGrpSpPr>
        <p:grpSpPr>
          <a:xfrm>
            <a:off x="-3175" y="1"/>
            <a:ext cx="9146700" cy="330024"/>
            <a:chOff x="-3175" y="1"/>
            <a:chExt cx="9146700" cy="330024"/>
          </a:xfrm>
        </p:grpSpPr>
        <p:sp>
          <p:nvSpPr>
            <p:cNvPr id="30" name="Google Shape;30;p3"/>
            <p:cNvSpPr/>
            <p:nvPr/>
          </p:nvSpPr>
          <p:spPr>
            <a:xfrm>
              <a:off x="8952255" y="115632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 rot="10800000">
              <a:off x="8571371" y="115701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cxnSp>
          <p:nvCxnSpPr>
            <p:cNvPr id="32" name="Google Shape;32;p3"/>
            <p:cNvCxnSpPr/>
            <p:nvPr/>
          </p:nvCxnSpPr>
          <p:spPr>
            <a:xfrm>
              <a:off x="8442400" y="1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" name="Google Shape;33;p3"/>
            <p:cNvCxnSpPr/>
            <p:nvPr/>
          </p:nvCxnSpPr>
          <p:spPr>
            <a:xfrm>
              <a:off x="8801100" y="19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4" name="Google Shape;34;p3"/>
            <p:cNvCxnSpPr/>
            <p:nvPr/>
          </p:nvCxnSpPr>
          <p:spPr>
            <a:xfrm rot="10800000">
              <a:off x="-3175" y="330025"/>
              <a:ext cx="914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">
  <p:cSld name="BLANK_1_1_1_1_1">
    <p:bg>
      <p:bgPr>
        <a:solidFill>
          <a:schemeClr val="accent5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21"/>
          <p:cNvGrpSpPr/>
          <p:nvPr/>
        </p:nvGrpSpPr>
        <p:grpSpPr>
          <a:xfrm>
            <a:off x="3579679" y="259811"/>
            <a:ext cx="5325903" cy="4883714"/>
            <a:chOff x="11786836" y="3311675"/>
            <a:chExt cx="486735" cy="335100"/>
          </a:xfrm>
        </p:grpSpPr>
        <p:sp>
          <p:nvSpPr>
            <p:cNvPr id="430" name="Google Shape;430;p21"/>
            <p:cNvSpPr/>
            <p:nvPr/>
          </p:nvSpPr>
          <p:spPr>
            <a:xfrm>
              <a:off x="11786836" y="3311675"/>
              <a:ext cx="261900" cy="335100"/>
            </a:xfrm>
            <a:prstGeom prst="chevron">
              <a:avLst>
                <a:gd fmla="val 6790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12011671" y="3311675"/>
              <a:ext cx="261900" cy="335100"/>
            </a:xfrm>
            <a:prstGeom prst="chevron">
              <a:avLst>
                <a:gd fmla="val 6790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432" name="Google Shape;432;p21"/>
          <p:cNvSpPr/>
          <p:nvPr/>
        </p:nvSpPr>
        <p:spPr>
          <a:xfrm>
            <a:off x="-4825" y="-2175"/>
            <a:ext cx="9158700" cy="327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3" name="Google Shape;433;p21"/>
          <p:cNvSpPr txBox="1"/>
          <p:nvPr>
            <p:ph idx="1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unito Sans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434" name="Google Shape;434;p21"/>
          <p:cNvGrpSpPr/>
          <p:nvPr/>
        </p:nvGrpSpPr>
        <p:grpSpPr>
          <a:xfrm>
            <a:off x="8836188" y="4326431"/>
            <a:ext cx="47011" cy="583672"/>
            <a:chOff x="1520071" y="2028093"/>
            <a:chExt cx="80100" cy="994500"/>
          </a:xfrm>
        </p:grpSpPr>
        <p:sp>
          <p:nvSpPr>
            <p:cNvPr id="435" name="Google Shape;435;p21"/>
            <p:cNvSpPr/>
            <p:nvPr/>
          </p:nvSpPr>
          <p:spPr>
            <a:xfrm>
              <a:off x="1520071" y="2028093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1520071" y="2256693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1520071" y="2485293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1520071" y="2713893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1520071" y="2942493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440" name="Google Shape;440;p21"/>
          <p:cNvSpPr txBox="1"/>
          <p:nvPr>
            <p:ph type="ctrTitle"/>
          </p:nvPr>
        </p:nvSpPr>
        <p:spPr>
          <a:xfrm>
            <a:off x="311700" y="2715975"/>
            <a:ext cx="5444400" cy="22146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7500"/>
              <a:buFont typeface="Tomorrow Light"/>
              <a:buNone/>
              <a:defRPr sz="75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1" name="Google Shape;441;p21"/>
          <p:cNvSpPr txBox="1"/>
          <p:nvPr>
            <p:ph idx="2" type="subTitle"/>
          </p:nvPr>
        </p:nvSpPr>
        <p:spPr>
          <a:xfrm>
            <a:off x="339475" y="681200"/>
            <a:ext cx="5416800" cy="1516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2" name="Google Shape;442;p21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43" name="Google Shape;443;p21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444" name="Google Shape;444;p21"/>
          <p:cNvCxnSpPr/>
          <p:nvPr/>
        </p:nvCxnSpPr>
        <p:spPr>
          <a:xfrm>
            <a:off x="8442400" y="-2200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5" name="Google Shape;445;p21"/>
          <p:cNvCxnSpPr/>
          <p:nvPr/>
        </p:nvCxnSpPr>
        <p:spPr>
          <a:xfrm>
            <a:off x="8801100" y="-2182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CUSTOM_5">
    <p:bg>
      <p:bgPr>
        <a:solidFill>
          <a:schemeClr val="accent5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2"/>
          <p:cNvSpPr txBox="1"/>
          <p:nvPr>
            <p:ph type="ctrTitle"/>
          </p:nvPr>
        </p:nvSpPr>
        <p:spPr>
          <a:xfrm>
            <a:off x="335400" y="466575"/>
            <a:ext cx="2583000" cy="11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448" name="Google Shape;448;p22"/>
          <p:cNvSpPr txBox="1"/>
          <p:nvPr>
            <p:ph idx="1" type="subTitle"/>
          </p:nvPr>
        </p:nvSpPr>
        <p:spPr>
          <a:xfrm>
            <a:off x="3210725" y="667125"/>
            <a:ext cx="2289000" cy="632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49" name="Google Shape;449;p22"/>
          <p:cNvSpPr txBox="1"/>
          <p:nvPr>
            <p:ph idx="2" type="subTitle"/>
          </p:nvPr>
        </p:nvSpPr>
        <p:spPr>
          <a:xfrm>
            <a:off x="150000" y="1817674"/>
            <a:ext cx="1986900" cy="53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50" name="Google Shape;450;p22"/>
          <p:cNvSpPr txBox="1"/>
          <p:nvPr>
            <p:ph idx="3" type="subTitle"/>
          </p:nvPr>
        </p:nvSpPr>
        <p:spPr>
          <a:xfrm>
            <a:off x="2435088" y="1817674"/>
            <a:ext cx="1986900" cy="53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51" name="Google Shape;451;p22"/>
          <p:cNvSpPr txBox="1"/>
          <p:nvPr>
            <p:ph idx="4" type="subTitle"/>
          </p:nvPr>
        </p:nvSpPr>
        <p:spPr>
          <a:xfrm>
            <a:off x="4737315" y="1817674"/>
            <a:ext cx="1986900" cy="53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52" name="Google Shape;452;p22"/>
          <p:cNvSpPr txBox="1"/>
          <p:nvPr>
            <p:ph idx="5" type="subTitle"/>
          </p:nvPr>
        </p:nvSpPr>
        <p:spPr>
          <a:xfrm>
            <a:off x="7040950" y="1817674"/>
            <a:ext cx="1986900" cy="53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53" name="Google Shape;453;p22"/>
          <p:cNvSpPr/>
          <p:nvPr/>
        </p:nvSpPr>
        <p:spPr>
          <a:xfrm>
            <a:off x="1867775" y="1260953"/>
            <a:ext cx="158400" cy="158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54" name="Google Shape;454;p22"/>
          <p:cNvCxnSpPr/>
          <p:nvPr/>
        </p:nvCxnSpPr>
        <p:spPr>
          <a:xfrm>
            <a:off x="1910721" y="1340059"/>
            <a:ext cx="723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5" name="Google Shape;455;p22"/>
          <p:cNvSpPr/>
          <p:nvPr/>
        </p:nvSpPr>
        <p:spPr>
          <a:xfrm>
            <a:off x="1940928" y="1305608"/>
            <a:ext cx="42117" cy="68907"/>
          </a:xfrm>
          <a:custGeom>
            <a:rect b="b" l="l" r="r" t="t"/>
            <a:pathLst>
              <a:path extrusionOk="0" h="10358" w="6331">
                <a:moveTo>
                  <a:pt x="0" y="0"/>
                </a:moveTo>
                <a:cubicBezTo>
                  <a:pt x="1055" y="831"/>
                  <a:pt x="6322" y="3261"/>
                  <a:pt x="6331" y="4987"/>
                </a:cubicBezTo>
                <a:cubicBezTo>
                  <a:pt x="6340" y="6713"/>
                  <a:pt x="1102" y="9463"/>
                  <a:pt x="56" y="10358"/>
                </a:cubicBezTo>
              </a:path>
            </a:pathLst>
          </a:cu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56" name="Google Shape;456;p22"/>
          <p:cNvSpPr/>
          <p:nvPr/>
        </p:nvSpPr>
        <p:spPr>
          <a:xfrm>
            <a:off x="1575550" y="1333400"/>
            <a:ext cx="13500" cy="13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57" name="Google Shape;457;p22"/>
          <p:cNvSpPr/>
          <p:nvPr/>
        </p:nvSpPr>
        <p:spPr>
          <a:xfrm>
            <a:off x="1346950" y="1333400"/>
            <a:ext cx="13500" cy="13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58" name="Google Shape;458;p22"/>
          <p:cNvSpPr/>
          <p:nvPr/>
        </p:nvSpPr>
        <p:spPr>
          <a:xfrm>
            <a:off x="1118350" y="1333400"/>
            <a:ext cx="13500" cy="13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59" name="Google Shape;459;p22"/>
          <p:cNvSpPr/>
          <p:nvPr/>
        </p:nvSpPr>
        <p:spPr>
          <a:xfrm>
            <a:off x="889750" y="1333400"/>
            <a:ext cx="13500" cy="13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0" name="Google Shape;460;p22"/>
          <p:cNvSpPr/>
          <p:nvPr/>
        </p:nvSpPr>
        <p:spPr>
          <a:xfrm>
            <a:off x="661150" y="1333400"/>
            <a:ext cx="13500" cy="13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1" name="Google Shape;461;p22"/>
          <p:cNvSpPr/>
          <p:nvPr/>
        </p:nvSpPr>
        <p:spPr>
          <a:xfrm>
            <a:off x="432550" y="1333400"/>
            <a:ext cx="13500" cy="13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2" name="Google Shape;462;p22"/>
          <p:cNvSpPr/>
          <p:nvPr/>
        </p:nvSpPr>
        <p:spPr>
          <a:xfrm>
            <a:off x="-4825" y="-2175"/>
            <a:ext cx="9148800" cy="327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3" name="Google Shape;463;p22"/>
          <p:cNvSpPr txBox="1"/>
          <p:nvPr>
            <p:ph idx="6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unito Sans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4" name="Google Shape;464;p22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65" name="Google Shape;465;p22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466" name="Google Shape;466;p22"/>
          <p:cNvCxnSpPr/>
          <p:nvPr/>
        </p:nvCxnSpPr>
        <p:spPr>
          <a:xfrm>
            <a:off x="8442400" y="-2200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7" name="Google Shape;467;p22"/>
          <p:cNvCxnSpPr/>
          <p:nvPr/>
        </p:nvCxnSpPr>
        <p:spPr>
          <a:xfrm>
            <a:off x="8801100" y="-2182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">
  <p:cSld name="CUSTOM_21">
    <p:bg>
      <p:bgPr>
        <a:solidFill>
          <a:schemeClr val="dk1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an works on a computer inside a spacious hangar-like office. " id="469" name="Google Shape;469;p23"/>
          <p:cNvPicPr preferRelativeResize="0"/>
          <p:nvPr/>
        </p:nvPicPr>
        <p:blipFill rotWithShape="1">
          <a:blip r:embed="rId2">
            <a:alphaModFix amt="50000"/>
          </a:blip>
          <a:srcRect b="10032" l="504" r="592" t="6500"/>
          <a:stretch/>
        </p:blipFill>
        <p:spPr>
          <a:xfrm>
            <a:off x="-18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23"/>
          <p:cNvSpPr/>
          <p:nvPr/>
        </p:nvSpPr>
        <p:spPr>
          <a:xfrm>
            <a:off x="0" y="-12725"/>
            <a:ext cx="8695500" cy="51519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71" name="Google Shape;471;p23"/>
          <p:cNvSpPr txBox="1"/>
          <p:nvPr>
            <p:ph type="ctrTitle"/>
          </p:nvPr>
        </p:nvSpPr>
        <p:spPr>
          <a:xfrm>
            <a:off x="311700" y="2878000"/>
            <a:ext cx="6591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omorrow Light"/>
              <a:buNone/>
              <a:defRPr sz="75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72" name="Google Shape;472;p23"/>
          <p:cNvSpPr txBox="1"/>
          <p:nvPr>
            <p:ph idx="1" type="subTitle"/>
          </p:nvPr>
        </p:nvSpPr>
        <p:spPr>
          <a:xfrm>
            <a:off x="311700" y="2254075"/>
            <a:ext cx="5924400" cy="6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unito Sans Medium"/>
              <a:buNone/>
              <a:defRPr sz="1500">
                <a:solidFill>
                  <a:schemeClr val="accen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 Medium"/>
              <a:buNone/>
              <a:defRPr sz="1000">
                <a:solidFill>
                  <a:schemeClr val="accen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 Medium"/>
              <a:buNone/>
              <a:defRPr sz="1000">
                <a:solidFill>
                  <a:schemeClr val="accen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 Medium"/>
              <a:buNone/>
              <a:defRPr sz="1000">
                <a:solidFill>
                  <a:schemeClr val="accen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 Medium"/>
              <a:buNone/>
              <a:defRPr sz="1000">
                <a:solidFill>
                  <a:schemeClr val="accen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 Medium"/>
              <a:buNone/>
              <a:defRPr sz="1000">
                <a:solidFill>
                  <a:schemeClr val="accen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 Medium"/>
              <a:buNone/>
              <a:defRPr sz="1000">
                <a:solidFill>
                  <a:schemeClr val="accen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 Medium"/>
              <a:buNone/>
              <a:defRPr sz="1000">
                <a:solidFill>
                  <a:schemeClr val="accen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 Medium"/>
              <a:buNone/>
              <a:defRPr sz="1000">
                <a:solidFill>
                  <a:schemeClr val="accen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73" name="Google Shape;473;p23"/>
          <p:cNvSpPr txBox="1"/>
          <p:nvPr>
            <p:ph idx="2" type="subTitle"/>
          </p:nvPr>
        </p:nvSpPr>
        <p:spPr>
          <a:xfrm>
            <a:off x="311700" y="586200"/>
            <a:ext cx="5924400" cy="6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Medium"/>
              <a:buNone/>
              <a:defRPr sz="1000">
                <a:solidFill>
                  <a:schemeClr val="l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Medium"/>
              <a:buNone/>
              <a:defRPr sz="1000">
                <a:solidFill>
                  <a:schemeClr val="l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Medium"/>
              <a:buNone/>
              <a:defRPr sz="1000">
                <a:solidFill>
                  <a:schemeClr val="l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Medium"/>
              <a:buNone/>
              <a:defRPr sz="1000">
                <a:solidFill>
                  <a:schemeClr val="l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Medium"/>
              <a:buNone/>
              <a:defRPr sz="1000">
                <a:solidFill>
                  <a:schemeClr val="l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Medium"/>
              <a:buNone/>
              <a:defRPr sz="1000">
                <a:solidFill>
                  <a:schemeClr val="l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Medium"/>
              <a:buNone/>
              <a:defRPr sz="1000">
                <a:solidFill>
                  <a:schemeClr val="l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Medium"/>
              <a:buNone/>
              <a:defRPr sz="1000">
                <a:solidFill>
                  <a:schemeClr val="lt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cxnSp>
        <p:nvCxnSpPr>
          <p:cNvPr id="474" name="Google Shape;474;p23"/>
          <p:cNvCxnSpPr/>
          <p:nvPr/>
        </p:nvCxnSpPr>
        <p:spPr>
          <a:xfrm rot="10800000">
            <a:off x="-3175" y="330025"/>
            <a:ext cx="914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75" name="Google Shape;475;p23"/>
          <p:cNvGrpSpPr/>
          <p:nvPr/>
        </p:nvGrpSpPr>
        <p:grpSpPr>
          <a:xfrm rot="-5400000">
            <a:off x="8423456" y="-269850"/>
            <a:ext cx="153089" cy="854418"/>
            <a:chOff x="1495750" y="2304300"/>
            <a:chExt cx="128700" cy="718300"/>
          </a:xfrm>
        </p:grpSpPr>
        <p:sp>
          <p:nvSpPr>
            <p:cNvPr id="476" name="Google Shape;476;p23"/>
            <p:cNvSpPr/>
            <p:nvPr/>
          </p:nvSpPr>
          <p:spPr>
            <a:xfrm>
              <a:off x="1520050" y="23043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1520050" y="25329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520050" y="27615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cxnSp>
          <p:nvCxnSpPr>
            <p:cNvPr id="479" name="Google Shape;479;p23"/>
            <p:cNvCxnSpPr/>
            <p:nvPr/>
          </p:nvCxnSpPr>
          <p:spPr>
            <a:xfrm>
              <a:off x="1495750" y="3022600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80" name="Google Shape;480;p23"/>
          <p:cNvSpPr txBox="1"/>
          <p:nvPr>
            <p:ph idx="3" type="subTitle"/>
          </p:nvPr>
        </p:nvSpPr>
        <p:spPr>
          <a:xfrm>
            <a:off x="0" y="0"/>
            <a:ext cx="33966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">
  <p:cSld name="CUSTOM_9">
    <p:bg>
      <p:bgPr>
        <a:solidFill>
          <a:schemeClr val="lt2"/>
        </a:soli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4"/>
          <p:cNvSpPr/>
          <p:nvPr/>
        </p:nvSpPr>
        <p:spPr>
          <a:xfrm>
            <a:off x="2579075" y="-2175"/>
            <a:ext cx="65649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 Light"/>
              <a:ea typeface="Tomorrow Light"/>
              <a:cs typeface="Tomorrow Light"/>
              <a:sym typeface="Tomorrow Light"/>
            </a:endParaRPr>
          </a:p>
        </p:txBody>
      </p:sp>
      <p:sp>
        <p:nvSpPr>
          <p:cNvPr id="483" name="Google Shape;483;p24"/>
          <p:cNvSpPr/>
          <p:nvPr/>
        </p:nvSpPr>
        <p:spPr>
          <a:xfrm flipH="1" rot="10800000">
            <a:off x="-4825" y="-1050"/>
            <a:ext cx="2583900" cy="5152500"/>
          </a:xfrm>
          <a:prstGeom prst="snip1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484" name="Google Shape;484;p24"/>
          <p:cNvSpPr/>
          <p:nvPr/>
        </p:nvSpPr>
        <p:spPr>
          <a:xfrm flipH="1" rot="10800000">
            <a:off x="157175" y="0"/>
            <a:ext cx="2259900" cy="4890300"/>
          </a:xfrm>
          <a:prstGeom prst="snip1Rect">
            <a:avLst>
              <a:gd fmla="val 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485" name="Google Shape;485;p24"/>
          <p:cNvSpPr txBox="1"/>
          <p:nvPr>
            <p:ph type="title"/>
          </p:nvPr>
        </p:nvSpPr>
        <p:spPr>
          <a:xfrm>
            <a:off x="2924850" y="47115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9pPr>
          </a:lstStyle>
          <a:p/>
        </p:txBody>
      </p:sp>
      <p:sp>
        <p:nvSpPr>
          <p:cNvPr id="486" name="Google Shape;486;p24"/>
          <p:cNvSpPr txBox="1"/>
          <p:nvPr>
            <p:ph idx="1" type="subTitle"/>
          </p:nvPr>
        </p:nvSpPr>
        <p:spPr>
          <a:xfrm>
            <a:off x="2924850" y="962325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87" name="Google Shape;487;p24"/>
          <p:cNvSpPr txBox="1"/>
          <p:nvPr>
            <p:ph idx="2" type="subTitle"/>
          </p:nvPr>
        </p:nvSpPr>
        <p:spPr>
          <a:xfrm>
            <a:off x="2924850" y="2673746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88" name="Google Shape;488;p24"/>
          <p:cNvSpPr txBox="1"/>
          <p:nvPr>
            <p:ph idx="3" type="title"/>
          </p:nvPr>
        </p:nvSpPr>
        <p:spPr>
          <a:xfrm>
            <a:off x="6038850" y="471150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Tomorrow"/>
              <a:buNone/>
              <a:defRPr sz="1500"/>
            </a:lvl9pPr>
          </a:lstStyle>
          <a:p/>
        </p:txBody>
      </p:sp>
      <p:sp>
        <p:nvSpPr>
          <p:cNvPr id="489" name="Google Shape;489;p24"/>
          <p:cNvSpPr txBox="1"/>
          <p:nvPr>
            <p:ph idx="4" type="subTitle"/>
          </p:nvPr>
        </p:nvSpPr>
        <p:spPr>
          <a:xfrm>
            <a:off x="6038850" y="962325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90" name="Google Shape;490;p24"/>
          <p:cNvSpPr txBox="1"/>
          <p:nvPr>
            <p:ph idx="5" type="subTitle"/>
          </p:nvPr>
        </p:nvSpPr>
        <p:spPr>
          <a:xfrm>
            <a:off x="6038850" y="2673746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91" name="Google Shape;491;p24"/>
          <p:cNvSpPr txBox="1"/>
          <p:nvPr>
            <p:ph idx="6" type="subTitle"/>
          </p:nvPr>
        </p:nvSpPr>
        <p:spPr>
          <a:xfrm>
            <a:off x="2924850" y="1384400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92" name="Google Shape;492;p24"/>
          <p:cNvSpPr txBox="1"/>
          <p:nvPr>
            <p:ph idx="7" type="subTitle"/>
          </p:nvPr>
        </p:nvSpPr>
        <p:spPr>
          <a:xfrm>
            <a:off x="6038850" y="1384400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93" name="Google Shape;493;p24"/>
          <p:cNvSpPr txBox="1"/>
          <p:nvPr>
            <p:ph idx="8" type="subTitle"/>
          </p:nvPr>
        </p:nvSpPr>
        <p:spPr>
          <a:xfrm>
            <a:off x="2924850" y="3073350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94" name="Google Shape;494;p24"/>
          <p:cNvSpPr txBox="1"/>
          <p:nvPr>
            <p:ph idx="9" type="subTitle"/>
          </p:nvPr>
        </p:nvSpPr>
        <p:spPr>
          <a:xfrm>
            <a:off x="6038850" y="3073350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495" name="Google Shape;495;p24"/>
          <p:cNvSpPr txBox="1"/>
          <p:nvPr>
            <p:ph idx="13" type="subTitle"/>
          </p:nvPr>
        </p:nvSpPr>
        <p:spPr>
          <a:xfrm>
            <a:off x="2807675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grpSp>
        <p:nvGrpSpPr>
          <p:cNvPr id="496" name="Google Shape;496;p24"/>
          <p:cNvGrpSpPr/>
          <p:nvPr/>
        </p:nvGrpSpPr>
        <p:grpSpPr>
          <a:xfrm>
            <a:off x="347414" y="3546456"/>
            <a:ext cx="192709" cy="689901"/>
            <a:chOff x="1296100" y="1847100"/>
            <a:chExt cx="328350" cy="1175500"/>
          </a:xfrm>
        </p:grpSpPr>
        <p:sp>
          <p:nvSpPr>
            <p:cNvPr id="497" name="Google Shape;497;p24"/>
            <p:cNvSpPr/>
            <p:nvPr/>
          </p:nvSpPr>
          <p:spPr>
            <a:xfrm>
              <a:off x="1520050" y="18471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1520050" y="20757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1520050" y="23043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1520050" y="25329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1520050" y="27615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cxnSp>
          <p:nvCxnSpPr>
            <p:cNvPr id="502" name="Google Shape;502;p24"/>
            <p:cNvCxnSpPr/>
            <p:nvPr/>
          </p:nvCxnSpPr>
          <p:spPr>
            <a:xfrm>
              <a:off x="1296100" y="2344150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3" name="Google Shape;503;p24"/>
            <p:cNvCxnSpPr/>
            <p:nvPr/>
          </p:nvCxnSpPr>
          <p:spPr>
            <a:xfrm>
              <a:off x="1495750" y="3022600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504" name="Google Shape;504;p24"/>
          <p:cNvCxnSpPr/>
          <p:nvPr/>
        </p:nvCxnSpPr>
        <p:spPr>
          <a:xfrm>
            <a:off x="169250" y="4444362"/>
            <a:ext cx="3672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5" name="Google Shape;505;p24"/>
          <p:cNvSpPr txBox="1"/>
          <p:nvPr>
            <p:ph idx="14" type="subTitle"/>
          </p:nvPr>
        </p:nvSpPr>
        <p:spPr>
          <a:xfrm>
            <a:off x="2924850" y="3819796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506" name="Google Shape;506;p24"/>
          <p:cNvSpPr txBox="1"/>
          <p:nvPr>
            <p:ph idx="15" type="subTitle"/>
          </p:nvPr>
        </p:nvSpPr>
        <p:spPr>
          <a:xfrm>
            <a:off x="6038850" y="3819796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507" name="Google Shape;507;p24"/>
          <p:cNvSpPr txBox="1"/>
          <p:nvPr>
            <p:ph idx="16" type="subTitle"/>
          </p:nvPr>
        </p:nvSpPr>
        <p:spPr>
          <a:xfrm>
            <a:off x="2924850" y="4219400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508" name="Google Shape;508;p24"/>
          <p:cNvSpPr txBox="1"/>
          <p:nvPr>
            <p:ph idx="17" type="subTitle"/>
          </p:nvPr>
        </p:nvSpPr>
        <p:spPr>
          <a:xfrm>
            <a:off x="6038850" y="4219400"/>
            <a:ext cx="2787600" cy="39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Medium"/>
              <a:buNone/>
              <a:defRPr sz="12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509" name="Google Shape;509;p24"/>
          <p:cNvSpPr txBox="1"/>
          <p:nvPr>
            <p:ph idx="18" type="ctrTitle"/>
          </p:nvPr>
        </p:nvSpPr>
        <p:spPr>
          <a:xfrm>
            <a:off x="335400" y="466575"/>
            <a:ext cx="1993800" cy="27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cxnSp>
        <p:nvCxnSpPr>
          <p:cNvPr id="510" name="Google Shape;510;p24"/>
          <p:cNvCxnSpPr/>
          <p:nvPr/>
        </p:nvCxnSpPr>
        <p:spPr>
          <a:xfrm>
            <a:off x="8442394" y="-2206"/>
            <a:ext cx="0" cy="3300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1" name="Google Shape;511;p24"/>
          <p:cNvCxnSpPr/>
          <p:nvPr/>
        </p:nvCxnSpPr>
        <p:spPr>
          <a:xfrm>
            <a:off x="8801109" y="-2188"/>
            <a:ext cx="0" cy="3300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2" name="Google Shape;512;p24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513" name="Google Shape;513;p24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points">
  <p:cSld name="CUSTOM_10">
    <p:bg>
      <p:bgPr>
        <a:solidFill>
          <a:schemeClr val="lt2"/>
        </a:solidFill>
      </p:bgPr>
    </p:bg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5"/>
          <p:cNvSpPr/>
          <p:nvPr/>
        </p:nvSpPr>
        <p:spPr>
          <a:xfrm>
            <a:off x="-4825" y="-2175"/>
            <a:ext cx="91488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16" name="Google Shape;516;p25"/>
          <p:cNvSpPr txBox="1"/>
          <p:nvPr>
            <p:ph idx="1" type="subTitle"/>
          </p:nvPr>
        </p:nvSpPr>
        <p:spPr>
          <a:xfrm>
            <a:off x="6717975" y="3853973"/>
            <a:ext cx="1932000" cy="1074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17" name="Google Shape;517;p25"/>
          <p:cNvSpPr txBox="1"/>
          <p:nvPr>
            <p:ph idx="2" type="subTitle"/>
          </p:nvPr>
        </p:nvSpPr>
        <p:spPr>
          <a:xfrm>
            <a:off x="4214300" y="3853950"/>
            <a:ext cx="2098500" cy="1074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18" name="Google Shape;518;p25"/>
          <p:cNvSpPr txBox="1"/>
          <p:nvPr>
            <p:ph idx="3" type="subTitle"/>
          </p:nvPr>
        </p:nvSpPr>
        <p:spPr>
          <a:xfrm>
            <a:off x="450650" y="1859575"/>
            <a:ext cx="3225600" cy="1476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19" name="Google Shape;519;p25"/>
          <p:cNvSpPr txBox="1"/>
          <p:nvPr>
            <p:ph idx="4" type="subTitle"/>
          </p:nvPr>
        </p:nvSpPr>
        <p:spPr>
          <a:xfrm>
            <a:off x="6717975" y="3446250"/>
            <a:ext cx="1790100" cy="36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SemiBold"/>
              <a:buNone/>
              <a:defRPr sz="1200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520" name="Google Shape;520;p25"/>
          <p:cNvSpPr txBox="1"/>
          <p:nvPr>
            <p:ph idx="5" type="subTitle"/>
          </p:nvPr>
        </p:nvSpPr>
        <p:spPr>
          <a:xfrm>
            <a:off x="4214300" y="3446250"/>
            <a:ext cx="1790100" cy="36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SemiBold"/>
              <a:buNone/>
              <a:defRPr sz="1200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SemiBold"/>
              <a:buNone/>
              <a:defRPr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521" name="Google Shape;521;p25"/>
          <p:cNvSpPr/>
          <p:nvPr>
            <p:ph idx="6" type="pic"/>
          </p:nvPr>
        </p:nvSpPr>
        <p:spPr>
          <a:xfrm>
            <a:off x="-4825" y="3339000"/>
            <a:ext cx="3681000" cy="1804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522" name="Google Shape;522;p25"/>
          <p:cNvSpPr txBox="1"/>
          <p:nvPr>
            <p:ph idx="7" type="subTitle"/>
          </p:nvPr>
        </p:nvSpPr>
        <p:spPr>
          <a:xfrm>
            <a:off x="0" y="0"/>
            <a:ext cx="3396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grpSp>
        <p:nvGrpSpPr>
          <p:cNvPr id="523" name="Google Shape;523;p25"/>
          <p:cNvGrpSpPr/>
          <p:nvPr/>
        </p:nvGrpSpPr>
        <p:grpSpPr>
          <a:xfrm>
            <a:off x="8865471" y="98889"/>
            <a:ext cx="154148" cy="134734"/>
            <a:chOff x="8834250" y="614850"/>
            <a:chExt cx="221700" cy="193750"/>
          </a:xfrm>
        </p:grpSpPr>
        <p:cxnSp>
          <p:nvCxnSpPr>
            <p:cNvPr id="524" name="Google Shape;524;p25"/>
            <p:cNvCxnSpPr/>
            <p:nvPr/>
          </p:nvCxnSpPr>
          <p:spPr>
            <a:xfrm>
              <a:off x="8834250" y="61485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5" name="Google Shape;525;p25"/>
            <p:cNvCxnSpPr/>
            <p:nvPr/>
          </p:nvCxnSpPr>
          <p:spPr>
            <a:xfrm>
              <a:off x="8834250" y="711725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6" name="Google Shape;526;p25"/>
            <p:cNvCxnSpPr/>
            <p:nvPr/>
          </p:nvCxnSpPr>
          <p:spPr>
            <a:xfrm>
              <a:off x="8834250" y="80860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27" name="Google Shape;527;p25"/>
          <p:cNvSpPr txBox="1"/>
          <p:nvPr>
            <p:ph type="ctrTitle"/>
          </p:nvPr>
        </p:nvSpPr>
        <p:spPr>
          <a:xfrm>
            <a:off x="335400" y="466575"/>
            <a:ext cx="3879000" cy="11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x4 columns">
  <p:cSld name="CUSTOM_4_2">
    <p:bg>
      <p:bgPr>
        <a:solidFill>
          <a:schemeClr val="lt2"/>
        </a:solid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26"/>
          <p:cNvSpPr txBox="1"/>
          <p:nvPr>
            <p:ph idx="1" type="subTitle"/>
          </p:nvPr>
        </p:nvSpPr>
        <p:spPr>
          <a:xfrm>
            <a:off x="372875" y="2184425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30" name="Google Shape;530;p26"/>
          <p:cNvSpPr txBox="1"/>
          <p:nvPr>
            <p:ph type="title"/>
          </p:nvPr>
        </p:nvSpPr>
        <p:spPr>
          <a:xfrm>
            <a:off x="372875" y="1301225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531" name="Google Shape;531;p26"/>
          <p:cNvSpPr txBox="1"/>
          <p:nvPr>
            <p:ph idx="2" type="subTitle"/>
          </p:nvPr>
        </p:nvSpPr>
        <p:spPr>
          <a:xfrm>
            <a:off x="372875" y="1860000"/>
            <a:ext cx="1666200" cy="26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None/>
              <a:defRPr b="1" sz="12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32" name="Google Shape;532;p26"/>
          <p:cNvSpPr txBox="1"/>
          <p:nvPr>
            <p:ph idx="3" type="subTitle"/>
          </p:nvPr>
        </p:nvSpPr>
        <p:spPr>
          <a:xfrm>
            <a:off x="2663825" y="2184425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33" name="Google Shape;533;p26"/>
          <p:cNvSpPr txBox="1"/>
          <p:nvPr>
            <p:ph idx="4" type="title"/>
          </p:nvPr>
        </p:nvSpPr>
        <p:spPr>
          <a:xfrm>
            <a:off x="2663813" y="1301225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534" name="Google Shape;534;p26"/>
          <p:cNvSpPr txBox="1"/>
          <p:nvPr>
            <p:ph idx="5" type="subTitle"/>
          </p:nvPr>
        </p:nvSpPr>
        <p:spPr>
          <a:xfrm>
            <a:off x="2663820" y="1860000"/>
            <a:ext cx="1666200" cy="26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None/>
              <a:defRPr b="1" sz="12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35" name="Google Shape;535;p26"/>
          <p:cNvSpPr txBox="1"/>
          <p:nvPr>
            <p:ph idx="6" type="subTitle"/>
          </p:nvPr>
        </p:nvSpPr>
        <p:spPr>
          <a:xfrm>
            <a:off x="4940275" y="2177550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36" name="Google Shape;536;p26"/>
          <p:cNvSpPr txBox="1"/>
          <p:nvPr>
            <p:ph idx="7" type="title"/>
          </p:nvPr>
        </p:nvSpPr>
        <p:spPr>
          <a:xfrm>
            <a:off x="4928588" y="1301225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537" name="Google Shape;537;p26"/>
          <p:cNvSpPr txBox="1"/>
          <p:nvPr>
            <p:ph idx="8" type="subTitle"/>
          </p:nvPr>
        </p:nvSpPr>
        <p:spPr>
          <a:xfrm>
            <a:off x="4928600" y="1860000"/>
            <a:ext cx="1666200" cy="26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None/>
              <a:defRPr b="1" sz="12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38" name="Google Shape;538;p26"/>
          <p:cNvSpPr txBox="1"/>
          <p:nvPr>
            <p:ph idx="9" type="subTitle"/>
          </p:nvPr>
        </p:nvSpPr>
        <p:spPr>
          <a:xfrm>
            <a:off x="7129550" y="2184425"/>
            <a:ext cx="1666200" cy="126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39" name="Google Shape;539;p26"/>
          <p:cNvSpPr txBox="1"/>
          <p:nvPr>
            <p:ph idx="13" type="title"/>
          </p:nvPr>
        </p:nvSpPr>
        <p:spPr>
          <a:xfrm>
            <a:off x="7129550" y="1301225"/>
            <a:ext cx="1666200" cy="480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Tomorrow Light"/>
              <a:buNone/>
              <a:defRPr sz="3600"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540" name="Google Shape;540;p26"/>
          <p:cNvSpPr txBox="1"/>
          <p:nvPr>
            <p:ph idx="14" type="subTitle"/>
          </p:nvPr>
        </p:nvSpPr>
        <p:spPr>
          <a:xfrm>
            <a:off x="7129550" y="1860000"/>
            <a:ext cx="1666200" cy="26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None/>
              <a:defRPr b="1" sz="12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ExtraLight"/>
              <a:buNone/>
              <a:defRPr sz="10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41" name="Google Shape;541;p26"/>
          <p:cNvSpPr txBox="1"/>
          <p:nvPr>
            <p:ph idx="15" type="subTitle"/>
          </p:nvPr>
        </p:nvSpPr>
        <p:spPr>
          <a:xfrm>
            <a:off x="0" y="0"/>
            <a:ext cx="3396600" cy="3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cxnSp>
        <p:nvCxnSpPr>
          <p:cNvPr id="542" name="Google Shape;542;p26"/>
          <p:cNvCxnSpPr/>
          <p:nvPr/>
        </p:nvCxnSpPr>
        <p:spPr>
          <a:xfrm>
            <a:off x="0" y="1096150"/>
            <a:ext cx="915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43" name="Google Shape;543;p26"/>
          <p:cNvGrpSpPr/>
          <p:nvPr/>
        </p:nvGrpSpPr>
        <p:grpSpPr>
          <a:xfrm>
            <a:off x="8909059" y="117195"/>
            <a:ext cx="69607" cy="864320"/>
            <a:chOff x="1520050" y="1847100"/>
            <a:chExt cx="80100" cy="994500"/>
          </a:xfrm>
        </p:grpSpPr>
        <p:sp>
          <p:nvSpPr>
            <p:cNvPr id="544" name="Google Shape;544;p26"/>
            <p:cNvSpPr/>
            <p:nvPr/>
          </p:nvSpPr>
          <p:spPr>
            <a:xfrm>
              <a:off x="1520050" y="18471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45" name="Google Shape;545;p26"/>
            <p:cNvSpPr/>
            <p:nvPr/>
          </p:nvSpPr>
          <p:spPr>
            <a:xfrm>
              <a:off x="1520050" y="20757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46" name="Google Shape;546;p26"/>
            <p:cNvSpPr/>
            <p:nvPr/>
          </p:nvSpPr>
          <p:spPr>
            <a:xfrm>
              <a:off x="1520050" y="23043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1520050" y="25329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1520050" y="2761500"/>
              <a:ext cx="80100" cy="80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endParaRPr>
            </a:p>
          </p:txBody>
        </p:sp>
      </p:grpSp>
      <p:sp>
        <p:nvSpPr>
          <p:cNvPr id="549" name="Google Shape;549;p26"/>
          <p:cNvSpPr txBox="1"/>
          <p:nvPr>
            <p:ph idx="16" type="ctrTitle"/>
          </p:nvPr>
        </p:nvSpPr>
        <p:spPr>
          <a:xfrm>
            <a:off x="335400" y="466575"/>
            <a:ext cx="8189700" cy="7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x4 Pictures">
  <p:cSld name="CUSTOM_12">
    <p:bg>
      <p:bgPr>
        <a:solidFill>
          <a:schemeClr val="lt2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27"/>
          <p:cNvSpPr txBox="1"/>
          <p:nvPr>
            <p:ph idx="1" type="subTitle"/>
          </p:nvPr>
        </p:nvSpPr>
        <p:spPr>
          <a:xfrm>
            <a:off x="501175" y="1703075"/>
            <a:ext cx="1402800" cy="254100"/>
          </a:xfrm>
          <a:prstGeom prst="rect">
            <a:avLst/>
          </a:prstGeom>
        </p:spPr>
        <p:txBody>
          <a:bodyPr anchorCtr="0" anchor="b" bIns="36000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52" name="Google Shape;552;p27"/>
          <p:cNvSpPr txBox="1"/>
          <p:nvPr>
            <p:ph idx="2" type="subTitle"/>
          </p:nvPr>
        </p:nvSpPr>
        <p:spPr>
          <a:xfrm>
            <a:off x="2336550" y="1703075"/>
            <a:ext cx="1402800" cy="254100"/>
          </a:xfrm>
          <a:prstGeom prst="rect">
            <a:avLst/>
          </a:prstGeom>
        </p:spPr>
        <p:txBody>
          <a:bodyPr anchorCtr="0" anchor="b" bIns="36000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53" name="Google Shape;553;p27"/>
          <p:cNvSpPr txBox="1"/>
          <p:nvPr>
            <p:ph idx="3" type="subTitle"/>
          </p:nvPr>
        </p:nvSpPr>
        <p:spPr>
          <a:xfrm>
            <a:off x="4620025" y="1703075"/>
            <a:ext cx="1402800" cy="254100"/>
          </a:xfrm>
          <a:prstGeom prst="rect">
            <a:avLst/>
          </a:prstGeom>
        </p:spPr>
        <p:txBody>
          <a:bodyPr anchorCtr="0" anchor="b" bIns="36000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54" name="Google Shape;554;p27"/>
          <p:cNvSpPr txBox="1"/>
          <p:nvPr>
            <p:ph idx="4" type="subTitle"/>
          </p:nvPr>
        </p:nvSpPr>
        <p:spPr>
          <a:xfrm>
            <a:off x="6888025" y="1703075"/>
            <a:ext cx="1402800" cy="254100"/>
          </a:xfrm>
          <a:prstGeom prst="rect">
            <a:avLst/>
          </a:prstGeom>
        </p:spPr>
        <p:txBody>
          <a:bodyPr anchorCtr="0" anchor="b" bIns="36000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55" name="Google Shape;555;p27"/>
          <p:cNvSpPr/>
          <p:nvPr>
            <p:ph idx="5" type="pic"/>
          </p:nvPr>
        </p:nvSpPr>
        <p:spPr>
          <a:xfrm>
            <a:off x="0" y="1957175"/>
            <a:ext cx="2299800" cy="31863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p27"/>
          <p:cNvSpPr/>
          <p:nvPr>
            <p:ph idx="6" type="pic"/>
          </p:nvPr>
        </p:nvSpPr>
        <p:spPr>
          <a:xfrm>
            <a:off x="2272081" y="1957175"/>
            <a:ext cx="2299800" cy="31863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7" name="Google Shape;557;p27"/>
          <p:cNvSpPr/>
          <p:nvPr>
            <p:ph idx="7" type="pic"/>
          </p:nvPr>
        </p:nvSpPr>
        <p:spPr>
          <a:xfrm>
            <a:off x="4544269" y="1957175"/>
            <a:ext cx="2299800" cy="31863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8" name="Google Shape;558;p27"/>
          <p:cNvSpPr/>
          <p:nvPr>
            <p:ph idx="8" type="pic"/>
          </p:nvPr>
        </p:nvSpPr>
        <p:spPr>
          <a:xfrm>
            <a:off x="6844075" y="1957175"/>
            <a:ext cx="2299800" cy="31863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" name="Google Shape;559;p27"/>
          <p:cNvSpPr txBox="1"/>
          <p:nvPr>
            <p:ph type="ctrTitle"/>
          </p:nvPr>
        </p:nvSpPr>
        <p:spPr>
          <a:xfrm>
            <a:off x="335400" y="466575"/>
            <a:ext cx="8216400" cy="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560" name="Google Shape;560;p27"/>
          <p:cNvSpPr txBox="1"/>
          <p:nvPr>
            <p:ph idx="9" type="subTitle"/>
          </p:nvPr>
        </p:nvSpPr>
        <p:spPr>
          <a:xfrm>
            <a:off x="452975" y="1031775"/>
            <a:ext cx="3459300" cy="506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561" name="Google Shape;561;p27"/>
          <p:cNvSpPr/>
          <p:nvPr/>
        </p:nvSpPr>
        <p:spPr>
          <a:xfrm>
            <a:off x="-4825" y="-2175"/>
            <a:ext cx="91488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62" name="Google Shape;562;p27"/>
          <p:cNvSpPr txBox="1"/>
          <p:nvPr>
            <p:ph idx="13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sp>
        <p:nvSpPr>
          <p:cNvPr id="563" name="Google Shape;563;p27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564" name="Google Shape;564;p27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565" name="Google Shape;565;p27"/>
          <p:cNvCxnSpPr/>
          <p:nvPr/>
        </p:nvCxnSpPr>
        <p:spPr>
          <a:xfrm>
            <a:off x="8442400" y="-2095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6" name="Google Shape;566;p27"/>
          <p:cNvCxnSpPr/>
          <p:nvPr/>
        </p:nvCxnSpPr>
        <p:spPr>
          <a:xfrm>
            <a:off x="8801100" y="-2151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x5 Pictures">
  <p:cSld name="CUSTOM_13">
    <p:bg>
      <p:bgPr>
        <a:solidFill>
          <a:schemeClr val="lt2"/>
        </a:solidFill>
      </p:bgPr>
    </p:bg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28"/>
          <p:cNvSpPr/>
          <p:nvPr>
            <p:ph idx="2" type="pic"/>
          </p:nvPr>
        </p:nvSpPr>
        <p:spPr>
          <a:xfrm>
            <a:off x="4193325" y="327800"/>
            <a:ext cx="2474400" cy="24039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69" name="Google Shape;569;p28"/>
          <p:cNvSpPr/>
          <p:nvPr>
            <p:ph idx="3" type="pic"/>
          </p:nvPr>
        </p:nvSpPr>
        <p:spPr>
          <a:xfrm>
            <a:off x="4193325" y="2731623"/>
            <a:ext cx="2474400" cy="24039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70" name="Google Shape;570;p28"/>
          <p:cNvSpPr/>
          <p:nvPr>
            <p:ph idx="4" type="pic"/>
          </p:nvPr>
        </p:nvSpPr>
        <p:spPr>
          <a:xfrm>
            <a:off x="1706025" y="2731625"/>
            <a:ext cx="2487300" cy="24039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71" name="Google Shape;571;p28"/>
          <p:cNvSpPr/>
          <p:nvPr>
            <p:ph idx="5" type="pic"/>
          </p:nvPr>
        </p:nvSpPr>
        <p:spPr>
          <a:xfrm>
            <a:off x="6667725" y="327800"/>
            <a:ext cx="2474400" cy="24039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72" name="Google Shape;572;p28"/>
          <p:cNvSpPr/>
          <p:nvPr>
            <p:ph idx="6" type="pic"/>
          </p:nvPr>
        </p:nvSpPr>
        <p:spPr>
          <a:xfrm>
            <a:off x="6667725" y="2731623"/>
            <a:ext cx="2474400" cy="24039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73" name="Google Shape;573;p28"/>
          <p:cNvSpPr/>
          <p:nvPr/>
        </p:nvSpPr>
        <p:spPr>
          <a:xfrm>
            <a:off x="-4825" y="-2175"/>
            <a:ext cx="91488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74" name="Google Shape;574;p28"/>
          <p:cNvSpPr txBox="1"/>
          <p:nvPr>
            <p:ph idx="1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sp>
        <p:nvSpPr>
          <p:cNvPr id="575" name="Google Shape;575;p28"/>
          <p:cNvSpPr txBox="1"/>
          <p:nvPr>
            <p:ph type="ctrTitle"/>
          </p:nvPr>
        </p:nvSpPr>
        <p:spPr>
          <a:xfrm>
            <a:off x="335400" y="466575"/>
            <a:ext cx="3307500" cy="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576" name="Google Shape;576;p28"/>
          <p:cNvSpPr txBox="1"/>
          <p:nvPr>
            <p:ph idx="7" type="subTitle"/>
          </p:nvPr>
        </p:nvSpPr>
        <p:spPr>
          <a:xfrm>
            <a:off x="452975" y="1031775"/>
            <a:ext cx="2289000" cy="632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Medium"/>
              <a:buNone/>
              <a:defRPr sz="10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defRPr>
            </a:lvl9pPr>
          </a:lstStyle>
          <a:p/>
        </p:txBody>
      </p:sp>
      <p:sp>
        <p:nvSpPr>
          <p:cNvPr id="577" name="Google Shape;577;p28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578" name="Google Shape;578;p28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579" name="Google Shape;579;p28"/>
          <p:cNvCxnSpPr/>
          <p:nvPr/>
        </p:nvCxnSpPr>
        <p:spPr>
          <a:xfrm>
            <a:off x="8442400" y="-2095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0" name="Google Shape;580;p28"/>
          <p:cNvCxnSpPr/>
          <p:nvPr/>
        </p:nvCxnSpPr>
        <p:spPr>
          <a:xfrm>
            <a:off x="8801100" y="-2151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 - Alt 2">
  <p:cSld name="CUSTOM_15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29"/>
          <p:cNvSpPr txBox="1"/>
          <p:nvPr>
            <p:ph idx="1" type="subTitle"/>
          </p:nvPr>
        </p:nvSpPr>
        <p:spPr>
          <a:xfrm>
            <a:off x="455437" y="2809975"/>
            <a:ext cx="19248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83" name="Google Shape;583;p29"/>
          <p:cNvSpPr txBox="1"/>
          <p:nvPr>
            <p:ph idx="2" type="subTitle"/>
          </p:nvPr>
        </p:nvSpPr>
        <p:spPr>
          <a:xfrm>
            <a:off x="455437" y="1848950"/>
            <a:ext cx="1924800" cy="6048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"/>
              <a:buNone/>
              <a:defRPr b="1" sz="10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84" name="Google Shape;584;p29"/>
          <p:cNvSpPr txBox="1"/>
          <p:nvPr>
            <p:ph idx="3" type="subTitle"/>
          </p:nvPr>
        </p:nvSpPr>
        <p:spPr>
          <a:xfrm>
            <a:off x="4689125" y="1176050"/>
            <a:ext cx="4032000" cy="327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None/>
              <a:defRPr b="1" sz="12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85" name="Google Shape;585;p29"/>
          <p:cNvSpPr txBox="1"/>
          <p:nvPr>
            <p:ph idx="4" type="subTitle"/>
          </p:nvPr>
        </p:nvSpPr>
        <p:spPr>
          <a:xfrm>
            <a:off x="2537528" y="2809975"/>
            <a:ext cx="19473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86" name="Google Shape;586;p29"/>
          <p:cNvSpPr txBox="1"/>
          <p:nvPr>
            <p:ph idx="5" type="subTitle"/>
          </p:nvPr>
        </p:nvSpPr>
        <p:spPr>
          <a:xfrm>
            <a:off x="452852" y="3821500"/>
            <a:ext cx="19248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87" name="Google Shape;587;p29"/>
          <p:cNvSpPr txBox="1"/>
          <p:nvPr>
            <p:ph idx="6" type="subTitle"/>
          </p:nvPr>
        </p:nvSpPr>
        <p:spPr>
          <a:xfrm>
            <a:off x="2534913" y="3821500"/>
            <a:ext cx="19473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88" name="Google Shape;588;p29"/>
          <p:cNvSpPr txBox="1"/>
          <p:nvPr>
            <p:ph idx="7" type="subTitle"/>
          </p:nvPr>
        </p:nvSpPr>
        <p:spPr>
          <a:xfrm>
            <a:off x="2537528" y="1848950"/>
            <a:ext cx="19473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89" name="Google Shape;589;p29"/>
          <p:cNvSpPr txBox="1"/>
          <p:nvPr>
            <p:ph idx="8" type="subTitle"/>
          </p:nvPr>
        </p:nvSpPr>
        <p:spPr>
          <a:xfrm>
            <a:off x="4665201" y="2808425"/>
            <a:ext cx="20115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90" name="Google Shape;590;p29"/>
          <p:cNvSpPr txBox="1"/>
          <p:nvPr>
            <p:ph idx="9" type="subTitle"/>
          </p:nvPr>
        </p:nvSpPr>
        <p:spPr>
          <a:xfrm>
            <a:off x="4665201" y="1847400"/>
            <a:ext cx="2011500" cy="6048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"/>
              <a:buNone/>
              <a:defRPr b="1" sz="10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Nunito Sans ExtraLight"/>
              <a:buNone/>
              <a:defRPr sz="1000">
                <a:solidFill>
                  <a:schemeClr val="accent2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91" name="Google Shape;591;p29"/>
          <p:cNvSpPr txBox="1"/>
          <p:nvPr>
            <p:ph idx="13" type="subTitle"/>
          </p:nvPr>
        </p:nvSpPr>
        <p:spPr>
          <a:xfrm>
            <a:off x="6816929" y="2808425"/>
            <a:ext cx="19194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92" name="Google Shape;592;p29"/>
          <p:cNvSpPr txBox="1"/>
          <p:nvPr>
            <p:ph idx="14" type="subTitle"/>
          </p:nvPr>
        </p:nvSpPr>
        <p:spPr>
          <a:xfrm>
            <a:off x="4662500" y="3819950"/>
            <a:ext cx="20115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93" name="Google Shape;593;p29"/>
          <p:cNvSpPr txBox="1"/>
          <p:nvPr>
            <p:ph idx="15" type="subTitle"/>
          </p:nvPr>
        </p:nvSpPr>
        <p:spPr>
          <a:xfrm>
            <a:off x="6814352" y="3819950"/>
            <a:ext cx="19194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94" name="Google Shape;594;p29"/>
          <p:cNvSpPr txBox="1"/>
          <p:nvPr>
            <p:ph idx="16" type="subTitle"/>
          </p:nvPr>
        </p:nvSpPr>
        <p:spPr>
          <a:xfrm>
            <a:off x="6816929" y="1847400"/>
            <a:ext cx="1919400" cy="741900"/>
          </a:xfrm>
          <a:prstGeom prst="rect">
            <a:avLst/>
          </a:prstGeom>
        </p:spPr>
        <p:txBody>
          <a:bodyPr anchorCtr="0" anchor="t" bIns="91425" lIns="108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 Light"/>
              <a:buNone/>
              <a:defRPr sz="10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595" name="Google Shape;595;p29"/>
          <p:cNvSpPr txBox="1"/>
          <p:nvPr>
            <p:ph idx="17" type="subTitle"/>
          </p:nvPr>
        </p:nvSpPr>
        <p:spPr>
          <a:xfrm>
            <a:off x="452850" y="1176050"/>
            <a:ext cx="4083300" cy="327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None/>
              <a:defRPr b="1" sz="12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596" name="Google Shape;596;p29"/>
          <p:cNvSpPr txBox="1"/>
          <p:nvPr>
            <p:ph type="ctrTitle"/>
          </p:nvPr>
        </p:nvSpPr>
        <p:spPr>
          <a:xfrm>
            <a:off x="335400" y="466575"/>
            <a:ext cx="83856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597" name="Google Shape;597;p29"/>
          <p:cNvSpPr/>
          <p:nvPr/>
        </p:nvSpPr>
        <p:spPr>
          <a:xfrm>
            <a:off x="-4825" y="-2175"/>
            <a:ext cx="91488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98" name="Google Shape;598;p29"/>
          <p:cNvSpPr txBox="1"/>
          <p:nvPr>
            <p:ph idx="18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sp>
        <p:nvSpPr>
          <p:cNvPr id="599" name="Google Shape;599;p29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600" name="Google Shape;600;p29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601" name="Google Shape;601;p29"/>
          <p:cNvCxnSpPr/>
          <p:nvPr/>
        </p:nvCxnSpPr>
        <p:spPr>
          <a:xfrm>
            <a:off x="8442400" y="-2095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2" name="Google Shape;602;p29"/>
          <p:cNvCxnSpPr/>
          <p:nvPr/>
        </p:nvCxnSpPr>
        <p:spPr>
          <a:xfrm>
            <a:off x="8801100" y="-2151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- Alt1">
  <p:cSld name="CUSTOM_16">
    <p:bg>
      <p:bgPr>
        <a:solidFill>
          <a:schemeClr val="accent4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ree people meeting in a bright office" id="604" name="Google Shape;604;p30"/>
          <p:cNvPicPr preferRelativeResize="0"/>
          <p:nvPr/>
        </p:nvPicPr>
        <p:blipFill rotWithShape="1">
          <a:blip r:embed="rId2">
            <a:alphaModFix amt="15000"/>
          </a:blip>
          <a:srcRect b="15684" l="9412" r="0" t="9521"/>
          <a:stretch/>
        </p:blipFill>
        <p:spPr>
          <a:xfrm>
            <a:off x="11061" y="0"/>
            <a:ext cx="9132815" cy="5137201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30"/>
          <p:cNvSpPr txBox="1"/>
          <p:nvPr>
            <p:ph idx="1" type="subTitle"/>
          </p:nvPr>
        </p:nvSpPr>
        <p:spPr>
          <a:xfrm>
            <a:off x="3792750" y="813450"/>
            <a:ext cx="2725800" cy="1402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omorrow Light"/>
              <a:buNone/>
              <a:defRPr sz="23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omorrow"/>
              <a:buNone/>
              <a:defRPr sz="23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omorrow"/>
              <a:buNone/>
              <a:defRPr sz="23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omorrow"/>
              <a:buNone/>
              <a:defRPr sz="23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omorrow"/>
              <a:buNone/>
              <a:defRPr sz="23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omorrow"/>
              <a:buNone/>
              <a:defRPr sz="23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omorrow"/>
              <a:buNone/>
              <a:defRPr sz="23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omorrow"/>
              <a:buNone/>
              <a:defRPr sz="23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omorrow"/>
              <a:buNone/>
              <a:defRPr sz="23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cxnSp>
        <p:nvCxnSpPr>
          <p:cNvPr id="606" name="Google Shape;606;p30"/>
          <p:cNvCxnSpPr/>
          <p:nvPr/>
        </p:nvCxnSpPr>
        <p:spPr>
          <a:xfrm>
            <a:off x="3564800" y="-9550"/>
            <a:ext cx="0" cy="513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7" name="Google Shape;607;p30"/>
          <p:cNvCxnSpPr/>
          <p:nvPr/>
        </p:nvCxnSpPr>
        <p:spPr>
          <a:xfrm>
            <a:off x="3590600" y="4700200"/>
            <a:ext cx="511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8" name="Google Shape;608;p30"/>
          <p:cNvCxnSpPr/>
          <p:nvPr/>
        </p:nvCxnSpPr>
        <p:spPr>
          <a:xfrm rot="10800000">
            <a:off x="8705825" y="2353400"/>
            <a:ext cx="0" cy="234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9" name="Google Shape;609;p30"/>
          <p:cNvSpPr/>
          <p:nvPr/>
        </p:nvSpPr>
        <p:spPr>
          <a:xfrm>
            <a:off x="8653475" y="4647850"/>
            <a:ext cx="104700" cy="10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610" name="Google Shape;610;p30"/>
          <p:cNvCxnSpPr/>
          <p:nvPr/>
        </p:nvCxnSpPr>
        <p:spPr>
          <a:xfrm rot="10800000">
            <a:off x="-6350" y="2301050"/>
            <a:ext cx="870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1" name="Google Shape;611;p30"/>
          <p:cNvSpPr/>
          <p:nvPr/>
        </p:nvSpPr>
        <p:spPr>
          <a:xfrm>
            <a:off x="3512450" y="2248700"/>
            <a:ext cx="104700" cy="10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2" name="Google Shape;612;p30"/>
          <p:cNvSpPr/>
          <p:nvPr/>
        </p:nvSpPr>
        <p:spPr>
          <a:xfrm>
            <a:off x="8653475" y="2248700"/>
            <a:ext cx="104700" cy="104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3" name="Google Shape;613;p30"/>
          <p:cNvSpPr txBox="1"/>
          <p:nvPr>
            <p:ph type="ctrTitle"/>
          </p:nvPr>
        </p:nvSpPr>
        <p:spPr>
          <a:xfrm>
            <a:off x="3577700" y="2313650"/>
            <a:ext cx="5142300" cy="2345400"/>
          </a:xfrm>
          <a:prstGeom prst="rect">
            <a:avLst/>
          </a:prstGeom>
        </p:spPr>
        <p:txBody>
          <a:bodyPr anchorCtr="0" anchor="t" bIns="91425" lIns="306000" spcFirstLastPara="1" rIns="91425" wrap="square" tIns="2340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Tomorrow Light"/>
              <a:buNone/>
              <a:defRPr sz="30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Tomorrow Light"/>
              <a:buNone/>
              <a:defRPr sz="3000"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Tomorrow Light"/>
              <a:buNone/>
              <a:defRPr sz="3000"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Tomorrow Light"/>
              <a:buNone/>
              <a:defRPr sz="3000"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Tomorrow Light"/>
              <a:buNone/>
              <a:defRPr sz="3000"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Tomorrow Light"/>
              <a:buNone/>
              <a:defRPr sz="3000"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Tomorrow Light"/>
              <a:buNone/>
              <a:defRPr sz="3000"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Tomorrow Light"/>
              <a:buNone/>
              <a:defRPr sz="3000"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Tomorrow Light"/>
              <a:buNone/>
              <a:defRPr sz="3000"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  <p:sp>
        <p:nvSpPr>
          <p:cNvPr id="614" name="Google Shape;614;p30"/>
          <p:cNvSpPr/>
          <p:nvPr/>
        </p:nvSpPr>
        <p:spPr>
          <a:xfrm>
            <a:off x="3512450" y="4647850"/>
            <a:ext cx="104700" cy="104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x3 ">
  <p:cSld name="CUSTOM">
    <p:bg>
      <p:bgPr>
        <a:solidFill>
          <a:schemeClr val="dk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-675" y="3542125"/>
            <a:ext cx="9146700" cy="1601400"/>
          </a:xfrm>
          <a:prstGeom prst="snip1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37" name="Google Shape;37;p4"/>
          <p:cNvSpPr txBox="1"/>
          <p:nvPr>
            <p:ph idx="1" type="subTitle"/>
          </p:nvPr>
        </p:nvSpPr>
        <p:spPr>
          <a:xfrm>
            <a:off x="4922325" y="3969850"/>
            <a:ext cx="1973100" cy="1154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2" type="subTitle"/>
          </p:nvPr>
        </p:nvSpPr>
        <p:spPr>
          <a:xfrm>
            <a:off x="2762650" y="3969850"/>
            <a:ext cx="1824900" cy="1154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3" type="subTitle"/>
          </p:nvPr>
        </p:nvSpPr>
        <p:spPr>
          <a:xfrm>
            <a:off x="7136875" y="3969850"/>
            <a:ext cx="1776000" cy="1154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type="title"/>
          </p:nvPr>
        </p:nvSpPr>
        <p:spPr>
          <a:xfrm>
            <a:off x="4922325" y="3733600"/>
            <a:ext cx="1434300" cy="181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4" type="title"/>
          </p:nvPr>
        </p:nvSpPr>
        <p:spPr>
          <a:xfrm>
            <a:off x="2762650" y="3733600"/>
            <a:ext cx="1374000" cy="181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5" type="title"/>
          </p:nvPr>
        </p:nvSpPr>
        <p:spPr>
          <a:xfrm>
            <a:off x="7136875" y="3733600"/>
            <a:ext cx="1245300" cy="181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omorrow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6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4"/>
          <p:cNvSpPr/>
          <p:nvPr/>
        </p:nvSpPr>
        <p:spPr>
          <a:xfrm>
            <a:off x="80443" y="3542125"/>
            <a:ext cx="1154100" cy="1601400"/>
          </a:xfrm>
          <a:prstGeom prst="chevron">
            <a:avLst>
              <a:gd fmla="val 67909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5" name="Google Shape;45;p4"/>
          <p:cNvSpPr/>
          <p:nvPr/>
        </p:nvSpPr>
        <p:spPr>
          <a:xfrm>
            <a:off x="1070582" y="3542125"/>
            <a:ext cx="1154100" cy="1601400"/>
          </a:xfrm>
          <a:prstGeom prst="chevron">
            <a:avLst>
              <a:gd fmla="val 67909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" name="Google Shape;46;p4"/>
          <p:cNvSpPr/>
          <p:nvPr/>
        </p:nvSpPr>
        <p:spPr>
          <a:xfrm rot="-8100000">
            <a:off x="-182293" y="4161237"/>
            <a:ext cx="363170" cy="36317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" name="Google Shape;47;p4"/>
          <p:cNvSpPr/>
          <p:nvPr>
            <p:ph idx="7" type="pic"/>
          </p:nvPr>
        </p:nvSpPr>
        <p:spPr>
          <a:xfrm>
            <a:off x="4828800" y="772633"/>
            <a:ext cx="2117400" cy="2769900"/>
          </a:xfrm>
          <a:prstGeom prst="snip1Rect">
            <a:avLst>
              <a:gd fmla="val 16863" name="adj"/>
            </a:avLst>
          </a:prstGeom>
          <a:noFill/>
          <a:ln>
            <a:noFill/>
          </a:ln>
        </p:spPr>
      </p:sp>
      <p:sp>
        <p:nvSpPr>
          <p:cNvPr id="48" name="Google Shape;48;p4"/>
          <p:cNvSpPr/>
          <p:nvPr>
            <p:ph idx="8" type="pic"/>
          </p:nvPr>
        </p:nvSpPr>
        <p:spPr>
          <a:xfrm>
            <a:off x="7026475" y="772633"/>
            <a:ext cx="2117400" cy="2769900"/>
          </a:xfrm>
          <a:prstGeom prst="snip1Rect">
            <a:avLst>
              <a:gd fmla="val 17491" name="adj"/>
            </a:avLst>
          </a:prstGeom>
          <a:noFill/>
          <a:ln>
            <a:noFill/>
          </a:ln>
        </p:spPr>
      </p:sp>
      <p:sp>
        <p:nvSpPr>
          <p:cNvPr id="49" name="Google Shape;49;p4"/>
          <p:cNvSpPr/>
          <p:nvPr>
            <p:ph idx="9" type="pic"/>
          </p:nvPr>
        </p:nvSpPr>
        <p:spPr>
          <a:xfrm>
            <a:off x="2648963" y="772633"/>
            <a:ext cx="2117400" cy="2769900"/>
          </a:xfrm>
          <a:prstGeom prst="snip1Rect">
            <a:avLst>
              <a:gd fmla="val 16863" name="adj"/>
            </a:avLst>
          </a:prstGeom>
          <a:noFill/>
          <a:ln>
            <a:noFill/>
          </a:ln>
        </p:spPr>
      </p:sp>
      <p:sp>
        <p:nvSpPr>
          <p:cNvPr id="50" name="Google Shape;50;p4"/>
          <p:cNvSpPr txBox="1"/>
          <p:nvPr>
            <p:ph idx="13" type="ctrTitle"/>
          </p:nvPr>
        </p:nvSpPr>
        <p:spPr>
          <a:xfrm>
            <a:off x="335400" y="466575"/>
            <a:ext cx="2148300" cy="30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omorrow Light"/>
              <a:buNone/>
              <a:defRPr sz="23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grpSp>
        <p:nvGrpSpPr>
          <p:cNvPr id="51" name="Google Shape;51;p4"/>
          <p:cNvGrpSpPr/>
          <p:nvPr/>
        </p:nvGrpSpPr>
        <p:grpSpPr>
          <a:xfrm>
            <a:off x="-3175" y="1"/>
            <a:ext cx="9146700" cy="330024"/>
            <a:chOff x="-3175" y="1"/>
            <a:chExt cx="9146700" cy="330024"/>
          </a:xfrm>
        </p:grpSpPr>
        <p:sp>
          <p:nvSpPr>
            <p:cNvPr id="52" name="Google Shape;52;p4"/>
            <p:cNvSpPr/>
            <p:nvPr/>
          </p:nvSpPr>
          <p:spPr>
            <a:xfrm>
              <a:off x="8952255" y="115632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sp>
          <p:nvSpPr>
            <p:cNvPr id="53" name="Google Shape;53;p4"/>
            <p:cNvSpPr/>
            <p:nvPr/>
          </p:nvSpPr>
          <p:spPr>
            <a:xfrm rot="10800000">
              <a:off x="8571371" y="115701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cxnSp>
          <p:nvCxnSpPr>
            <p:cNvPr id="54" name="Google Shape;54;p4"/>
            <p:cNvCxnSpPr/>
            <p:nvPr/>
          </p:nvCxnSpPr>
          <p:spPr>
            <a:xfrm>
              <a:off x="8442400" y="1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" name="Google Shape;55;p4"/>
            <p:cNvCxnSpPr/>
            <p:nvPr/>
          </p:nvCxnSpPr>
          <p:spPr>
            <a:xfrm>
              <a:off x="8801100" y="19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" name="Google Shape;56;p4"/>
            <p:cNvCxnSpPr/>
            <p:nvPr/>
          </p:nvCxnSpPr>
          <p:spPr>
            <a:xfrm rot="10800000">
              <a:off x="-3175" y="330025"/>
              <a:ext cx="914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ourney - Alt">
  <p:cSld name="CUSTOM_17_3">
    <p:bg>
      <p:bgPr>
        <a:solidFill>
          <a:schemeClr val="lt2"/>
        </a:soli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1"/>
          <p:cNvSpPr txBox="1"/>
          <p:nvPr>
            <p:ph idx="1" type="subTitle"/>
          </p:nvPr>
        </p:nvSpPr>
        <p:spPr>
          <a:xfrm>
            <a:off x="2804274" y="3228275"/>
            <a:ext cx="1233000" cy="1717200"/>
          </a:xfrm>
          <a:prstGeom prst="rect">
            <a:avLst/>
          </a:prstGeom>
        </p:spPr>
        <p:txBody>
          <a:bodyPr anchorCtr="0" anchor="ctr" bIns="91425" lIns="180000" spcFirstLastPara="1" rIns="234000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617" name="Google Shape;617;p31"/>
          <p:cNvSpPr txBox="1"/>
          <p:nvPr>
            <p:ph idx="2" type="subTitle"/>
          </p:nvPr>
        </p:nvSpPr>
        <p:spPr>
          <a:xfrm>
            <a:off x="2798500" y="1157600"/>
            <a:ext cx="1233000" cy="1717200"/>
          </a:xfrm>
          <a:prstGeom prst="rect">
            <a:avLst/>
          </a:prstGeom>
        </p:spPr>
        <p:txBody>
          <a:bodyPr anchorCtr="0" anchor="ctr" bIns="91425" lIns="180000" spcFirstLastPara="1" rIns="234000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618" name="Google Shape;618;p31"/>
          <p:cNvSpPr/>
          <p:nvPr/>
        </p:nvSpPr>
        <p:spPr>
          <a:xfrm>
            <a:off x="-4825" y="-2175"/>
            <a:ext cx="91488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9" name="Google Shape;619;p31"/>
          <p:cNvSpPr txBox="1"/>
          <p:nvPr>
            <p:ph idx="3" type="subTitle"/>
          </p:nvPr>
        </p:nvSpPr>
        <p:spPr>
          <a:xfrm>
            <a:off x="0" y="0"/>
            <a:ext cx="3396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sp>
        <p:nvSpPr>
          <p:cNvPr id="620" name="Google Shape;620;p31"/>
          <p:cNvSpPr txBox="1"/>
          <p:nvPr>
            <p:ph idx="4" type="subTitle"/>
          </p:nvPr>
        </p:nvSpPr>
        <p:spPr>
          <a:xfrm>
            <a:off x="5752975" y="2017419"/>
            <a:ext cx="1695600" cy="841500"/>
          </a:xfrm>
          <a:prstGeom prst="rect">
            <a:avLst/>
          </a:prstGeom>
        </p:spPr>
        <p:txBody>
          <a:bodyPr anchorCtr="0" anchor="ctr" bIns="91425" lIns="180000" spcFirstLastPara="1" rIns="234000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621" name="Google Shape;621;p31"/>
          <p:cNvSpPr txBox="1"/>
          <p:nvPr>
            <p:ph idx="5" type="subTitle"/>
          </p:nvPr>
        </p:nvSpPr>
        <p:spPr>
          <a:xfrm>
            <a:off x="5752975" y="3228224"/>
            <a:ext cx="1695600" cy="841200"/>
          </a:xfrm>
          <a:prstGeom prst="rect">
            <a:avLst/>
          </a:prstGeom>
        </p:spPr>
        <p:txBody>
          <a:bodyPr anchorCtr="0" anchor="ctr" bIns="91425" lIns="180000" spcFirstLastPara="1" rIns="234000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622" name="Google Shape;622;p31"/>
          <p:cNvSpPr txBox="1"/>
          <p:nvPr>
            <p:ph idx="6" type="subTitle"/>
          </p:nvPr>
        </p:nvSpPr>
        <p:spPr>
          <a:xfrm>
            <a:off x="5752975" y="4104073"/>
            <a:ext cx="1695600" cy="841200"/>
          </a:xfrm>
          <a:prstGeom prst="rect">
            <a:avLst/>
          </a:prstGeom>
        </p:spPr>
        <p:txBody>
          <a:bodyPr anchorCtr="0" anchor="ctr" bIns="91425" lIns="180000" spcFirstLastPara="1" rIns="234000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623" name="Google Shape;623;p31"/>
          <p:cNvSpPr txBox="1"/>
          <p:nvPr>
            <p:ph idx="7" type="subTitle"/>
          </p:nvPr>
        </p:nvSpPr>
        <p:spPr>
          <a:xfrm>
            <a:off x="5753449" y="1141650"/>
            <a:ext cx="1695600" cy="841500"/>
          </a:xfrm>
          <a:prstGeom prst="rect">
            <a:avLst/>
          </a:prstGeom>
        </p:spPr>
        <p:txBody>
          <a:bodyPr anchorCtr="0" anchor="ctr" bIns="91425" lIns="180000" spcFirstLastPara="1" rIns="234000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624" name="Google Shape;624;p31"/>
          <p:cNvSpPr txBox="1"/>
          <p:nvPr>
            <p:ph idx="8" type="subTitle"/>
          </p:nvPr>
        </p:nvSpPr>
        <p:spPr>
          <a:xfrm>
            <a:off x="286575" y="1157600"/>
            <a:ext cx="1990500" cy="1877100"/>
          </a:xfrm>
          <a:prstGeom prst="rect">
            <a:avLst/>
          </a:prstGeom>
        </p:spPr>
        <p:txBody>
          <a:bodyPr anchorCtr="0" anchor="ctr" bIns="91425" lIns="180000" spcFirstLastPara="1" rIns="234000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ExtraLight"/>
              <a:buNone/>
              <a:defRPr sz="1200">
                <a:solidFill>
                  <a:schemeClr val="dk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625" name="Google Shape;625;p31"/>
          <p:cNvSpPr txBox="1"/>
          <p:nvPr>
            <p:ph type="ctrTitle"/>
          </p:nvPr>
        </p:nvSpPr>
        <p:spPr>
          <a:xfrm>
            <a:off x="335400" y="466575"/>
            <a:ext cx="83856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626" name="Google Shape;626;p31"/>
          <p:cNvSpPr/>
          <p:nvPr>
            <p:ph idx="9" type="pic"/>
          </p:nvPr>
        </p:nvSpPr>
        <p:spPr>
          <a:xfrm>
            <a:off x="-6350" y="3017400"/>
            <a:ext cx="2282100" cy="1842300"/>
          </a:xfrm>
          <a:prstGeom prst="rect">
            <a:avLst/>
          </a:prstGeom>
          <a:noFill/>
          <a:ln>
            <a:noFill/>
          </a:ln>
        </p:spPr>
      </p:sp>
      <p:sp>
        <p:nvSpPr>
          <p:cNvPr id="627" name="Google Shape;627;p31"/>
          <p:cNvSpPr/>
          <p:nvPr>
            <p:ph idx="13" type="pic"/>
          </p:nvPr>
        </p:nvSpPr>
        <p:spPr>
          <a:xfrm>
            <a:off x="4031400" y="1045875"/>
            <a:ext cx="1192500" cy="171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628" name="Google Shape;628;p31"/>
          <p:cNvSpPr/>
          <p:nvPr>
            <p:ph idx="14" type="pic"/>
          </p:nvPr>
        </p:nvSpPr>
        <p:spPr>
          <a:xfrm>
            <a:off x="4031400" y="3112700"/>
            <a:ext cx="1192500" cy="171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629" name="Google Shape;629;p31"/>
          <p:cNvSpPr/>
          <p:nvPr>
            <p:ph idx="15" type="pic"/>
          </p:nvPr>
        </p:nvSpPr>
        <p:spPr>
          <a:xfrm>
            <a:off x="7557600" y="1141650"/>
            <a:ext cx="1596300" cy="841200"/>
          </a:xfrm>
          <a:prstGeom prst="rect">
            <a:avLst/>
          </a:prstGeom>
          <a:noFill/>
          <a:ln>
            <a:noFill/>
          </a:ln>
        </p:spPr>
      </p:sp>
      <p:sp>
        <p:nvSpPr>
          <p:cNvPr id="630" name="Google Shape;630;p31"/>
          <p:cNvSpPr/>
          <p:nvPr>
            <p:ph idx="16" type="pic"/>
          </p:nvPr>
        </p:nvSpPr>
        <p:spPr>
          <a:xfrm>
            <a:off x="7557600" y="2017550"/>
            <a:ext cx="1596300" cy="841200"/>
          </a:xfrm>
          <a:prstGeom prst="rect">
            <a:avLst/>
          </a:prstGeom>
          <a:noFill/>
          <a:ln>
            <a:noFill/>
          </a:ln>
        </p:spPr>
      </p:sp>
      <p:sp>
        <p:nvSpPr>
          <p:cNvPr id="631" name="Google Shape;631;p31"/>
          <p:cNvSpPr/>
          <p:nvPr>
            <p:ph idx="17" type="pic"/>
          </p:nvPr>
        </p:nvSpPr>
        <p:spPr>
          <a:xfrm>
            <a:off x="7557600" y="3228275"/>
            <a:ext cx="1596300" cy="841200"/>
          </a:xfrm>
          <a:prstGeom prst="rect">
            <a:avLst/>
          </a:prstGeom>
          <a:noFill/>
          <a:ln>
            <a:noFill/>
          </a:ln>
        </p:spPr>
      </p:sp>
      <p:sp>
        <p:nvSpPr>
          <p:cNvPr id="632" name="Google Shape;632;p31"/>
          <p:cNvSpPr/>
          <p:nvPr>
            <p:ph idx="18" type="pic"/>
          </p:nvPr>
        </p:nvSpPr>
        <p:spPr>
          <a:xfrm>
            <a:off x="7557600" y="4104175"/>
            <a:ext cx="1596300" cy="841200"/>
          </a:xfrm>
          <a:prstGeom prst="rect">
            <a:avLst/>
          </a:prstGeom>
          <a:noFill/>
          <a:ln>
            <a:noFill/>
          </a:ln>
        </p:spPr>
      </p:sp>
      <p:sp>
        <p:nvSpPr>
          <p:cNvPr id="633" name="Google Shape;633;p31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634" name="Google Shape;634;p31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635" name="Google Shape;635;p31"/>
          <p:cNvCxnSpPr/>
          <p:nvPr/>
        </p:nvCxnSpPr>
        <p:spPr>
          <a:xfrm>
            <a:off x="8442400" y="-2095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6" name="Google Shape;636;p31"/>
          <p:cNvCxnSpPr/>
          <p:nvPr/>
        </p:nvCxnSpPr>
        <p:spPr>
          <a:xfrm>
            <a:off x="8801100" y="-2151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 - Alt 1">
  <p:cSld name="CUSTOM_20">
    <p:bg>
      <p:bgPr>
        <a:solidFill>
          <a:schemeClr val="lt2"/>
        </a:solidFill>
      </p:bgPr>
    </p:bg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Google Shape;638;p32"/>
          <p:cNvGrpSpPr/>
          <p:nvPr/>
        </p:nvGrpSpPr>
        <p:grpSpPr>
          <a:xfrm>
            <a:off x="-4748" y="1501001"/>
            <a:ext cx="5203500" cy="3642470"/>
            <a:chOff x="11562000" y="3311675"/>
            <a:chExt cx="486736" cy="335100"/>
          </a:xfrm>
        </p:grpSpPr>
        <p:sp>
          <p:nvSpPr>
            <p:cNvPr id="639" name="Google Shape;639;p32"/>
            <p:cNvSpPr/>
            <p:nvPr/>
          </p:nvSpPr>
          <p:spPr>
            <a:xfrm>
              <a:off x="11786836" y="3311675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11562000" y="3311675"/>
              <a:ext cx="261900" cy="335100"/>
            </a:xfrm>
            <a:prstGeom prst="chevron">
              <a:avLst>
                <a:gd fmla="val 67909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641" name="Google Shape;641;p32"/>
          <p:cNvSpPr/>
          <p:nvPr/>
        </p:nvSpPr>
        <p:spPr>
          <a:xfrm>
            <a:off x="-4825" y="-2175"/>
            <a:ext cx="91488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2" name="Google Shape;642;p32"/>
          <p:cNvSpPr txBox="1"/>
          <p:nvPr>
            <p:ph idx="1" type="subTitle"/>
          </p:nvPr>
        </p:nvSpPr>
        <p:spPr>
          <a:xfrm>
            <a:off x="4692225" y="2264975"/>
            <a:ext cx="3374700" cy="38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643" name="Google Shape;643;p32"/>
          <p:cNvSpPr txBox="1"/>
          <p:nvPr>
            <p:ph idx="2" type="subTitle"/>
          </p:nvPr>
        </p:nvSpPr>
        <p:spPr>
          <a:xfrm>
            <a:off x="3725275" y="2264975"/>
            <a:ext cx="2282100" cy="382500"/>
          </a:xfrm>
          <a:prstGeom prst="rect">
            <a:avLst/>
          </a:prstGeom>
        </p:spPr>
        <p:txBody>
          <a:bodyPr anchorCtr="0" anchor="ctr" bIns="91425" lIns="144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4" name="Google Shape;644;p32"/>
          <p:cNvSpPr txBox="1"/>
          <p:nvPr>
            <p:ph idx="3" type="subTitle"/>
          </p:nvPr>
        </p:nvSpPr>
        <p:spPr>
          <a:xfrm>
            <a:off x="4692225" y="2890475"/>
            <a:ext cx="3374700" cy="38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 Light"/>
              <a:buNone/>
              <a:defRPr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None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None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None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None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None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None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None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None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645" name="Google Shape;645;p32"/>
          <p:cNvSpPr txBox="1"/>
          <p:nvPr>
            <p:ph idx="4" type="subTitle"/>
          </p:nvPr>
        </p:nvSpPr>
        <p:spPr>
          <a:xfrm>
            <a:off x="3725275" y="2890463"/>
            <a:ext cx="2282100" cy="382500"/>
          </a:xfrm>
          <a:prstGeom prst="rect">
            <a:avLst/>
          </a:prstGeom>
        </p:spPr>
        <p:txBody>
          <a:bodyPr anchorCtr="0" anchor="ctr" bIns="91425" lIns="144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6" name="Google Shape;646;p32"/>
          <p:cNvSpPr txBox="1"/>
          <p:nvPr>
            <p:ph idx="5" type="subTitle"/>
          </p:nvPr>
        </p:nvSpPr>
        <p:spPr>
          <a:xfrm>
            <a:off x="4692225" y="3518125"/>
            <a:ext cx="3374700" cy="38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647" name="Google Shape;647;p32"/>
          <p:cNvSpPr txBox="1"/>
          <p:nvPr>
            <p:ph idx="6" type="subTitle"/>
          </p:nvPr>
        </p:nvSpPr>
        <p:spPr>
          <a:xfrm>
            <a:off x="3725275" y="3518125"/>
            <a:ext cx="2282100" cy="382500"/>
          </a:xfrm>
          <a:prstGeom prst="rect">
            <a:avLst/>
          </a:prstGeom>
        </p:spPr>
        <p:txBody>
          <a:bodyPr anchorCtr="0" anchor="ctr" bIns="91425" lIns="144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8" name="Google Shape;648;p32"/>
          <p:cNvSpPr txBox="1"/>
          <p:nvPr>
            <p:ph idx="7" type="subTitle"/>
          </p:nvPr>
        </p:nvSpPr>
        <p:spPr>
          <a:xfrm>
            <a:off x="4692225" y="4137400"/>
            <a:ext cx="3374700" cy="38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 Light"/>
              <a:buNone/>
              <a:defRPr sz="1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 Light"/>
              <a:buNone/>
              <a:def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649" name="Google Shape;649;p32"/>
          <p:cNvSpPr txBox="1"/>
          <p:nvPr>
            <p:ph idx="8" type="subTitle"/>
          </p:nvPr>
        </p:nvSpPr>
        <p:spPr>
          <a:xfrm>
            <a:off x="3725275" y="4140388"/>
            <a:ext cx="2282100" cy="382500"/>
          </a:xfrm>
          <a:prstGeom prst="rect">
            <a:avLst/>
          </a:prstGeom>
        </p:spPr>
        <p:txBody>
          <a:bodyPr anchorCtr="0" anchor="ctr" bIns="91425" lIns="1440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50" name="Google Shape;650;p32"/>
          <p:cNvCxnSpPr/>
          <p:nvPr/>
        </p:nvCxnSpPr>
        <p:spPr>
          <a:xfrm>
            <a:off x="624575" y="1506900"/>
            <a:ext cx="0" cy="36366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1" name="Google Shape;651;p32"/>
          <p:cNvCxnSpPr/>
          <p:nvPr/>
        </p:nvCxnSpPr>
        <p:spPr>
          <a:xfrm>
            <a:off x="-7300" y="4202375"/>
            <a:ext cx="6318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2" name="Google Shape;652;p32"/>
          <p:cNvCxnSpPr/>
          <p:nvPr/>
        </p:nvCxnSpPr>
        <p:spPr>
          <a:xfrm>
            <a:off x="-7300" y="1848975"/>
            <a:ext cx="6318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3" name="Google Shape;653;p32"/>
          <p:cNvCxnSpPr/>
          <p:nvPr/>
        </p:nvCxnSpPr>
        <p:spPr>
          <a:xfrm>
            <a:off x="-7300" y="1506250"/>
            <a:ext cx="9159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4" name="Google Shape;654;p32"/>
          <p:cNvSpPr txBox="1"/>
          <p:nvPr>
            <p:ph type="ctrTitle"/>
          </p:nvPr>
        </p:nvSpPr>
        <p:spPr>
          <a:xfrm>
            <a:off x="335400" y="466575"/>
            <a:ext cx="83856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655" name="Google Shape;655;p32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656" name="Google Shape;656;p32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657" name="Google Shape;657;p32"/>
          <p:cNvCxnSpPr/>
          <p:nvPr/>
        </p:nvCxnSpPr>
        <p:spPr>
          <a:xfrm>
            <a:off x="8442400" y="-2095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8" name="Google Shape;658;p32"/>
          <p:cNvCxnSpPr/>
          <p:nvPr/>
        </p:nvCxnSpPr>
        <p:spPr>
          <a:xfrm>
            <a:off x="8801100" y="-2151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9" name="Google Shape;659;p32"/>
          <p:cNvSpPr txBox="1"/>
          <p:nvPr>
            <p:ph idx="9" type="subTitle"/>
          </p:nvPr>
        </p:nvSpPr>
        <p:spPr>
          <a:xfrm>
            <a:off x="0" y="0"/>
            <a:ext cx="3396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19">
    <p:bg>
      <p:bgPr>
        <a:solidFill>
          <a:schemeClr val="dk1"/>
        </a:solidFill>
      </p:bgPr>
    </p:bg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33"/>
          <p:cNvSpPr txBox="1"/>
          <p:nvPr>
            <p:ph idx="1" type="subTitle"/>
          </p:nvPr>
        </p:nvSpPr>
        <p:spPr>
          <a:xfrm>
            <a:off x="463475" y="1458450"/>
            <a:ext cx="2296800" cy="84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662" name="Google Shape;662;p33"/>
          <p:cNvSpPr/>
          <p:nvPr/>
        </p:nvSpPr>
        <p:spPr>
          <a:xfrm>
            <a:off x="0" y="0"/>
            <a:ext cx="9144000" cy="327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663" name="Google Shape;663;p33"/>
          <p:cNvSpPr txBox="1"/>
          <p:nvPr>
            <p:ph idx="2" type="subTitle"/>
          </p:nvPr>
        </p:nvSpPr>
        <p:spPr>
          <a:xfrm>
            <a:off x="4368500" y="2287119"/>
            <a:ext cx="4365600" cy="825300"/>
          </a:xfrm>
          <a:prstGeom prst="rect">
            <a:avLst/>
          </a:prstGeom>
        </p:spPr>
        <p:txBody>
          <a:bodyPr anchorCtr="0" anchor="ctr" bIns="91425" lIns="162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4" name="Google Shape;664;p33"/>
          <p:cNvSpPr txBox="1"/>
          <p:nvPr>
            <p:ph idx="3" type="subTitle"/>
          </p:nvPr>
        </p:nvSpPr>
        <p:spPr>
          <a:xfrm>
            <a:off x="4368500" y="3937225"/>
            <a:ext cx="4365600" cy="825300"/>
          </a:xfrm>
          <a:prstGeom prst="rect">
            <a:avLst/>
          </a:prstGeom>
        </p:spPr>
        <p:txBody>
          <a:bodyPr anchorCtr="0" anchor="ctr" bIns="91425" lIns="162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5" name="Google Shape;665;p33"/>
          <p:cNvSpPr txBox="1"/>
          <p:nvPr>
            <p:ph idx="4" type="subTitle"/>
          </p:nvPr>
        </p:nvSpPr>
        <p:spPr>
          <a:xfrm>
            <a:off x="4368500" y="3112144"/>
            <a:ext cx="4365600" cy="825300"/>
          </a:xfrm>
          <a:prstGeom prst="rect">
            <a:avLst/>
          </a:prstGeom>
        </p:spPr>
        <p:txBody>
          <a:bodyPr anchorCtr="0" anchor="ctr" bIns="91425" lIns="162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6" name="Google Shape;666;p33"/>
          <p:cNvSpPr txBox="1"/>
          <p:nvPr>
            <p:ph idx="5" type="subTitle"/>
          </p:nvPr>
        </p:nvSpPr>
        <p:spPr>
          <a:xfrm>
            <a:off x="4368500" y="622654"/>
            <a:ext cx="4365600" cy="825300"/>
          </a:xfrm>
          <a:prstGeom prst="rect">
            <a:avLst/>
          </a:prstGeom>
        </p:spPr>
        <p:txBody>
          <a:bodyPr anchorCtr="0" anchor="ctr" bIns="91425" lIns="162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7" name="Google Shape;667;p33"/>
          <p:cNvSpPr txBox="1"/>
          <p:nvPr>
            <p:ph idx="6" type="subTitle"/>
          </p:nvPr>
        </p:nvSpPr>
        <p:spPr>
          <a:xfrm>
            <a:off x="4368500" y="1447665"/>
            <a:ext cx="4365600" cy="835200"/>
          </a:xfrm>
          <a:prstGeom prst="rect">
            <a:avLst/>
          </a:prstGeom>
        </p:spPr>
        <p:txBody>
          <a:bodyPr anchorCtr="0" anchor="ctr" bIns="91425" lIns="1620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8" name="Google Shape;668;p33"/>
          <p:cNvSpPr txBox="1"/>
          <p:nvPr>
            <p:ph type="ctrTitle"/>
          </p:nvPr>
        </p:nvSpPr>
        <p:spPr>
          <a:xfrm>
            <a:off x="335400" y="466575"/>
            <a:ext cx="3173400" cy="9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omorrow Light"/>
              <a:buNone/>
              <a:defRPr sz="23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9" name="Google Shape;669;p33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670" name="Google Shape;670;p33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671" name="Google Shape;671;p33"/>
          <p:cNvCxnSpPr/>
          <p:nvPr/>
        </p:nvCxnSpPr>
        <p:spPr>
          <a:xfrm>
            <a:off x="8442400" y="-2095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2" name="Google Shape;672;p33"/>
          <p:cNvCxnSpPr/>
          <p:nvPr/>
        </p:nvCxnSpPr>
        <p:spPr>
          <a:xfrm>
            <a:off x="8801100" y="-2151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3" name="Google Shape;673;p33"/>
          <p:cNvSpPr txBox="1"/>
          <p:nvPr>
            <p:ph idx="7" type="subTitle"/>
          </p:nvPr>
        </p:nvSpPr>
        <p:spPr>
          <a:xfrm>
            <a:off x="0" y="0"/>
            <a:ext cx="33966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unito Sans"/>
              <a:buNone/>
              <a:defRPr sz="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Nunito Sans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 - Alt 2">
  <p:cSld name="CUSTOM_19_1">
    <p:bg>
      <p:bgPr>
        <a:solidFill>
          <a:schemeClr val="dk1"/>
        </a:solidFill>
      </p:bgPr>
    </p:bg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34"/>
          <p:cNvSpPr txBox="1"/>
          <p:nvPr>
            <p:ph idx="1" type="subTitle"/>
          </p:nvPr>
        </p:nvSpPr>
        <p:spPr>
          <a:xfrm>
            <a:off x="2284724" y="3063600"/>
            <a:ext cx="1152600" cy="1078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6" name="Google Shape;676;p34"/>
          <p:cNvSpPr txBox="1"/>
          <p:nvPr>
            <p:ph idx="2" type="subTitle"/>
          </p:nvPr>
        </p:nvSpPr>
        <p:spPr>
          <a:xfrm>
            <a:off x="4118688" y="3010800"/>
            <a:ext cx="1152600" cy="118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7" name="Google Shape;677;p34"/>
          <p:cNvSpPr txBox="1"/>
          <p:nvPr>
            <p:ph idx="3" type="subTitle"/>
          </p:nvPr>
        </p:nvSpPr>
        <p:spPr>
          <a:xfrm>
            <a:off x="5952638" y="3028050"/>
            <a:ext cx="1131900" cy="11499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8" name="Google Shape;678;p34"/>
          <p:cNvSpPr txBox="1"/>
          <p:nvPr>
            <p:ph idx="4" type="subTitle"/>
          </p:nvPr>
        </p:nvSpPr>
        <p:spPr>
          <a:xfrm>
            <a:off x="463475" y="3063600"/>
            <a:ext cx="1152600" cy="1078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9" name="Google Shape;679;p34"/>
          <p:cNvSpPr txBox="1"/>
          <p:nvPr>
            <p:ph idx="5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Nunito Sans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80" name="Google Shape;680;p34"/>
          <p:cNvSpPr txBox="1"/>
          <p:nvPr>
            <p:ph idx="6" type="subTitle"/>
          </p:nvPr>
        </p:nvSpPr>
        <p:spPr>
          <a:xfrm>
            <a:off x="7765912" y="2952300"/>
            <a:ext cx="1131900" cy="1301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1" name="Google Shape;681;p34"/>
          <p:cNvSpPr txBox="1"/>
          <p:nvPr>
            <p:ph idx="7" type="subTitle"/>
          </p:nvPr>
        </p:nvSpPr>
        <p:spPr>
          <a:xfrm>
            <a:off x="463475" y="1458450"/>
            <a:ext cx="2296800" cy="849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Light"/>
              <a:buNone/>
              <a:defRPr>
                <a:solidFill>
                  <a:schemeClr val="lt1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defRPr>
            </a:lvl9pPr>
          </a:lstStyle>
          <a:p/>
        </p:txBody>
      </p:sp>
      <p:sp>
        <p:nvSpPr>
          <p:cNvPr id="682" name="Google Shape;682;p34"/>
          <p:cNvSpPr txBox="1"/>
          <p:nvPr>
            <p:ph type="ctrTitle"/>
          </p:nvPr>
        </p:nvSpPr>
        <p:spPr>
          <a:xfrm>
            <a:off x="335400" y="466575"/>
            <a:ext cx="3173400" cy="9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omorrow Light"/>
              <a:buNone/>
              <a:defRPr sz="23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683" name="Google Shape;683;p34"/>
          <p:cNvGrpSpPr/>
          <p:nvPr/>
        </p:nvGrpSpPr>
        <p:grpSpPr>
          <a:xfrm>
            <a:off x="-3175" y="1"/>
            <a:ext cx="9146700" cy="330024"/>
            <a:chOff x="-3175" y="1"/>
            <a:chExt cx="9146700" cy="330024"/>
          </a:xfrm>
        </p:grpSpPr>
        <p:sp>
          <p:nvSpPr>
            <p:cNvPr id="684" name="Google Shape;684;p34"/>
            <p:cNvSpPr/>
            <p:nvPr/>
          </p:nvSpPr>
          <p:spPr>
            <a:xfrm>
              <a:off x="8952255" y="115632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sp>
          <p:nvSpPr>
            <p:cNvPr id="685" name="Google Shape;685;p34"/>
            <p:cNvSpPr/>
            <p:nvPr/>
          </p:nvSpPr>
          <p:spPr>
            <a:xfrm rot="10800000">
              <a:off x="8571371" y="115701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cxnSp>
          <p:nvCxnSpPr>
            <p:cNvPr id="686" name="Google Shape;686;p34"/>
            <p:cNvCxnSpPr/>
            <p:nvPr/>
          </p:nvCxnSpPr>
          <p:spPr>
            <a:xfrm>
              <a:off x="8442400" y="1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7" name="Google Shape;687;p34"/>
            <p:cNvCxnSpPr/>
            <p:nvPr/>
          </p:nvCxnSpPr>
          <p:spPr>
            <a:xfrm>
              <a:off x="8801100" y="19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8" name="Google Shape;688;p34"/>
            <p:cNvCxnSpPr/>
            <p:nvPr/>
          </p:nvCxnSpPr>
          <p:spPr>
            <a:xfrm rot="10800000">
              <a:off x="-3175" y="330025"/>
              <a:ext cx="914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">
  <p:cSld name="CUSTOM_14">
    <p:bg>
      <p:bgPr>
        <a:solidFill>
          <a:schemeClr val="dk1"/>
        </a:solidFill>
      </p:bgPr>
    </p:bg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0" name="Google Shape;690;p35"/>
          <p:cNvCxnSpPr/>
          <p:nvPr/>
        </p:nvCxnSpPr>
        <p:spPr>
          <a:xfrm>
            <a:off x="3564800" y="-9550"/>
            <a:ext cx="0" cy="513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1" name="Google Shape;691;p35"/>
          <p:cNvCxnSpPr>
            <a:stCxn id="692" idx="3"/>
          </p:cNvCxnSpPr>
          <p:nvPr/>
        </p:nvCxnSpPr>
        <p:spPr>
          <a:xfrm>
            <a:off x="3617150" y="4700200"/>
            <a:ext cx="508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2" name="Google Shape;692;p35"/>
          <p:cNvSpPr/>
          <p:nvPr/>
        </p:nvSpPr>
        <p:spPr>
          <a:xfrm>
            <a:off x="3512450" y="4647850"/>
            <a:ext cx="104700" cy="10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cxnSp>
        <p:nvCxnSpPr>
          <p:cNvPr id="693" name="Google Shape;693;p35"/>
          <p:cNvCxnSpPr>
            <a:endCxn id="694" idx="2"/>
          </p:cNvCxnSpPr>
          <p:nvPr/>
        </p:nvCxnSpPr>
        <p:spPr>
          <a:xfrm rot="10800000">
            <a:off x="8705825" y="2353400"/>
            <a:ext cx="0" cy="234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5" name="Google Shape;695;p35"/>
          <p:cNvSpPr/>
          <p:nvPr/>
        </p:nvSpPr>
        <p:spPr>
          <a:xfrm>
            <a:off x="8653475" y="4647850"/>
            <a:ext cx="104700" cy="104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cxnSp>
        <p:nvCxnSpPr>
          <p:cNvPr id="696" name="Google Shape;696;p35"/>
          <p:cNvCxnSpPr/>
          <p:nvPr/>
        </p:nvCxnSpPr>
        <p:spPr>
          <a:xfrm rot="10800000">
            <a:off x="-6350" y="2301050"/>
            <a:ext cx="870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7" name="Google Shape;697;p35"/>
          <p:cNvSpPr/>
          <p:nvPr/>
        </p:nvSpPr>
        <p:spPr>
          <a:xfrm>
            <a:off x="3512450" y="2248700"/>
            <a:ext cx="104700" cy="104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694" name="Google Shape;694;p35"/>
          <p:cNvSpPr/>
          <p:nvPr/>
        </p:nvSpPr>
        <p:spPr>
          <a:xfrm>
            <a:off x="8653475" y="2248700"/>
            <a:ext cx="104700" cy="10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698" name="Google Shape;698;p35"/>
          <p:cNvSpPr txBox="1"/>
          <p:nvPr>
            <p:ph type="ctrTitle"/>
          </p:nvPr>
        </p:nvSpPr>
        <p:spPr>
          <a:xfrm>
            <a:off x="3564800" y="2301050"/>
            <a:ext cx="5142300" cy="2412300"/>
          </a:xfrm>
          <a:prstGeom prst="rect">
            <a:avLst/>
          </a:prstGeom>
        </p:spPr>
        <p:txBody>
          <a:bodyPr anchorCtr="0" anchor="b" bIns="306000" lIns="234000" spcFirstLastPara="1" rIns="3420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omorrow Light"/>
              <a:buNone/>
              <a:defRPr sz="3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omorrow Light"/>
              <a:buNone/>
              <a:defRPr sz="3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omorrow Light"/>
              <a:buNone/>
              <a:defRPr sz="3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omorrow Light"/>
              <a:buNone/>
              <a:defRPr sz="3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omorrow Light"/>
              <a:buNone/>
              <a:defRPr sz="3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omorrow Light"/>
              <a:buNone/>
              <a:defRPr sz="3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omorrow Light"/>
              <a:buNone/>
              <a:defRPr sz="3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omorrow Light"/>
              <a:buNone/>
              <a:defRPr sz="3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omorrow Light"/>
              <a:buNone/>
              <a:defRPr sz="3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01" name="Google Shape;701;p3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6" name="Google Shape;70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9" name="Google Shape;709;p3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0" name="Google Shape;710;p3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x3 - Alt">
  <p:cSld name="CUSTOM_22">
    <p:bg>
      <p:bgPr>
        <a:solidFill>
          <a:schemeClr val="lt2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"/>
          <p:cNvSpPr/>
          <p:nvPr/>
        </p:nvSpPr>
        <p:spPr>
          <a:xfrm>
            <a:off x="1875" y="3542125"/>
            <a:ext cx="9144000" cy="1601400"/>
          </a:xfrm>
          <a:prstGeom prst="snip1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9" name="Google Shape;59;p5"/>
          <p:cNvSpPr txBox="1"/>
          <p:nvPr>
            <p:ph idx="1" type="subTitle"/>
          </p:nvPr>
        </p:nvSpPr>
        <p:spPr>
          <a:xfrm>
            <a:off x="4922325" y="3969850"/>
            <a:ext cx="1973100" cy="1154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" name="Google Shape;60;p5"/>
          <p:cNvSpPr txBox="1"/>
          <p:nvPr>
            <p:ph idx="2" type="subTitle"/>
          </p:nvPr>
        </p:nvSpPr>
        <p:spPr>
          <a:xfrm>
            <a:off x="2762650" y="3969850"/>
            <a:ext cx="1824900" cy="1154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5"/>
          <p:cNvSpPr txBox="1"/>
          <p:nvPr>
            <p:ph idx="3" type="subTitle"/>
          </p:nvPr>
        </p:nvSpPr>
        <p:spPr>
          <a:xfrm>
            <a:off x="7136875" y="3969850"/>
            <a:ext cx="1776000" cy="1154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5"/>
          <p:cNvSpPr txBox="1"/>
          <p:nvPr>
            <p:ph type="title"/>
          </p:nvPr>
        </p:nvSpPr>
        <p:spPr>
          <a:xfrm>
            <a:off x="4922325" y="3733600"/>
            <a:ext cx="1239300" cy="181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9pPr>
          </a:lstStyle>
          <a:p/>
        </p:txBody>
      </p:sp>
      <p:sp>
        <p:nvSpPr>
          <p:cNvPr id="63" name="Google Shape;63;p5"/>
          <p:cNvSpPr txBox="1"/>
          <p:nvPr>
            <p:ph idx="4" type="title"/>
          </p:nvPr>
        </p:nvSpPr>
        <p:spPr>
          <a:xfrm>
            <a:off x="2762650" y="3733600"/>
            <a:ext cx="1127400" cy="181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9pPr>
          </a:lstStyle>
          <a:p/>
        </p:txBody>
      </p:sp>
      <p:sp>
        <p:nvSpPr>
          <p:cNvPr id="64" name="Google Shape;64;p5"/>
          <p:cNvSpPr txBox="1"/>
          <p:nvPr>
            <p:ph idx="5" type="title"/>
          </p:nvPr>
        </p:nvSpPr>
        <p:spPr>
          <a:xfrm>
            <a:off x="7136875" y="3733600"/>
            <a:ext cx="1271400" cy="181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Font typeface="Tomorrow"/>
              <a:buNone/>
              <a:defRPr sz="1200"/>
            </a:lvl9pPr>
          </a:lstStyle>
          <a:p/>
        </p:txBody>
      </p:sp>
      <p:grpSp>
        <p:nvGrpSpPr>
          <p:cNvPr id="65" name="Google Shape;65;p5"/>
          <p:cNvGrpSpPr/>
          <p:nvPr/>
        </p:nvGrpSpPr>
        <p:grpSpPr>
          <a:xfrm>
            <a:off x="8862746" y="134752"/>
            <a:ext cx="154148" cy="134734"/>
            <a:chOff x="8834250" y="614850"/>
            <a:chExt cx="221700" cy="193750"/>
          </a:xfrm>
        </p:grpSpPr>
        <p:cxnSp>
          <p:nvCxnSpPr>
            <p:cNvPr id="66" name="Google Shape;66;p5"/>
            <p:cNvCxnSpPr/>
            <p:nvPr/>
          </p:nvCxnSpPr>
          <p:spPr>
            <a:xfrm>
              <a:off x="8834250" y="61485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" name="Google Shape;67;p5"/>
            <p:cNvCxnSpPr/>
            <p:nvPr/>
          </p:nvCxnSpPr>
          <p:spPr>
            <a:xfrm>
              <a:off x="8834250" y="711725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" name="Google Shape;68;p5"/>
            <p:cNvCxnSpPr/>
            <p:nvPr/>
          </p:nvCxnSpPr>
          <p:spPr>
            <a:xfrm>
              <a:off x="8834250" y="80860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69" name="Google Shape;69;p5"/>
          <p:cNvGrpSpPr/>
          <p:nvPr/>
        </p:nvGrpSpPr>
        <p:grpSpPr>
          <a:xfrm flipH="1">
            <a:off x="8999" y="37915"/>
            <a:ext cx="9125126" cy="291995"/>
            <a:chOff x="4479" y="3800650"/>
            <a:chExt cx="9145246" cy="187200"/>
          </a:xfrm>
        </p:grpSpPr>
        <p:cxnSp>
          <p:nvCxnSpPr>
            <p:cNvPr id="70" name="Google Shape;70;p5"/>
            <p:cNvCxnSpPr/>
            <p:nvPr/>
          </p:nvCxnSpPr>
          <p:spPr>
            <a:xfrm rot="10800000">
              <a:off x="3567025" y="3987275"/>
              <a:ext cx="5582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" name="Google Shape;71;p5"/>
            <p:cNvCxnSpPr/>
            <p:nvPr/>
          </p:nvCxnSpPr>
          <p:spPr>
            <a:xfrm rot="10800000">
              <a:off x="3242975" y="3800650"/>
              <a:ext cx="324000" cy="18720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2" name="Google Shape;72;p5"/>
            <p:cNvCxnSpPr/>
            <p:nvPr/>
          </p:nvCxnSpPr>
          <p:spPr>
            <a:xfrm rot="10800000">
              <a:off x="4479" y="3800650"/>
              <a:ext cx="3238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3" name="Google Shape;73;p5"/>
          <p:cNvSpPr txBox="1"/>
          <p:nvPr>
            <p:ph idx="6" type="ctrTitle"/>
          </p:nvPr>
        </p:nvSpPr>
        <p:spPr>
          <a:xfrm>
            <a:off x="335400" y="466575"/>
            <a:ext cx="2040300" cy="30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Font typeface="Tomorrow Light"/>
              <a:buNone/>
              <a:defRPr sz="2300">
                <a:solidFill>
                  <a:schemeClr val="accent2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None/>
              <a:defRPr sz="2300" u="sng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None/>
              <a:defRPr sz="2300" u="sng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None/>
              <a:defRPr sz="2300" u="sng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None/>
              <a:defRPr sz="2300" u="sng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None/>
              <a:defRPr sz="2300" u="sng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None/>
              <a:defRPr sz="2300" u="sng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None/>
              <a:defRPr sz="2300" u="sng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None/>
              <a:defRPr sz="2300" u="sng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4" name="Google Shape;74;p5"/>
          <p:cNvSpPr/>
          <p:nvPr>
            <p:ph idx="7" type="pic"/>
          </p:nvPr>
        </p:nvSpPr>
        <p:spPr>
          <a:xfrm>
            <a:off x="4828800" y="772633"/>
            <a:ext cx="2117400" cy="2769900"/>
          </a:xfrm>
          <a:prstGeom prst="snip1Rect">
            <a:avLst>
              <a:gd fmla="val 16863" name="adj"/>
            </a:avLst>
          </a:prstGeom>
          <a:noFill/>
          <a:ln>
            <a:noFill/>
          </a:ln>
        </p:spPr>
      </p:sp>
      <p:sp>
        <p:nvSpPr>
          <p:cNvPr id="75" name="Google Shape;75;p5"/>
          <p:cNvSpPr/>
          <p:nvPr>
            <p:ph idx="8" type="pic"/>
          </p:nvPr>
        </p:nvSpPr>
        <p:spPr>
          <a:xfrm>
            <a:off x="7026475" y="772633"/>
            <a:ext cx="2117400" cy="2769900"/>
          </a:xfrm>
          <a:prstGeom prst="snip1Rect">
            <a:avLst>
              <a:gd fmla="val 17491" name="adj"/>
            </a:avLst>
          </a:prstGeom>
          <a:noFill/>
          <a:ln>
            <a:noFill/>
          </a:ln>
        </p:spPr>
      </p:sp>
      <p:sp>
        <p:nvSpPr>
          <p:cNvPr id="76" name="Google Shape;76;p5"/>
          <p:cNvSpPr/>
          <p:nvPr>
            <p:ph idx="9" type="pic"/>
          </p:nvPr>
        </p:nvSpPr>
        <p:spPr>
          <a:xfrm>
            <a:off x="2648963" y="772633"/>
            <a:ext cx="2117400" cy="2769900"/>
          </a:xfrm>
          <a:prstGeom prst="snip1Rect">
            <a:avLst>
              <a:gd fmla="val 16863" name="adj"/>
            </a:avLst>
          </a:prstGeom>
          <a:noFill/>
          <a:ln>
            <a:noFill/>
          </a:ln>
        </p:spPr>
      </p:sp>
      <p:sp>
        <p:nvSpPr>
          <p:cNvPr id="77" name="Google Shape;77;p5"/>
          <p:cNvSpPr txBox="1"/>
          <p:nvPr>
            <p:ph idx="13" type="subTitle"/>
          </p:nvPr>
        </p:nvSpPr>
        <p:spPr>
          <a:xfrm>
            <a:off x="0" y="0"/>
            <a:ext cx="3396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sp>
        <p:nvSpPr>
          <p:cNvPr id="78" name="Google Shape;78;p5"/>
          <p:cNvSpPr/>
          <p:nvPr/>
        </p:nvSpPr>
        <p:spPr>
          <a:xfrm>
            <a:off x="80443" y="3542125"/>
            <a:ext cx="1154100" cy="1601400"/>
          </a:xfrm>
          <a:prstGeom prst="chevron">
            <a:avLst>
              <a:gd fmla="val 67909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9" name="Google Shape;79;p5"/>
          <p:cNvSpPr/>
          <p:nvPr/>
        </p:nvSpPr>
        <p:spPr>
          <a:xfrm>
            <a:off x="1070582" y="3542125"/>
            <a:ext cx="1154100" cy="1601400"/>
          </a:xfrm>
          <a:prstGeom prst="chevron">
            <a:avLst>
              <a:gd fmla="val 67909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0" name="Google Shape;80;p5"/>
          <p:cNvSpPr/>
          <p:nvPr/>
        </p:nvSpPr>
        <p:spPr>
          <a:xfrm rot="-8100000">
            <a:off x="-182293" y="4161237"/>
            <a:ext cx="363170" cy="36317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5" name="Google Shape;715;p4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4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0" name="Google Shape;720;p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21" name="Google Shape;721;p4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4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26" name="Google Shape;726;p4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4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0" name="Google Shape;730;p4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31" name="Google Shape;731;p4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32" name="Google Shape;732;p4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33" name="Google Shape;733;p4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34" name="Google Shape;734;p4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35" name="Google Shape;735;p4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8" name="Google Shape;738;p4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9" name="Google Shape;739;p4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42" name="Google Shape;742;p4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3" name="Google Shape;743;p4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4" name="Google Shape;744;p4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45" name="Google Shape;745;p4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5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8" name="Google Shape;748;p5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9" name="Google Shape;749;p5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0" name="Google Shape;750;p5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51" name="Google Shape;751;p5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52" name="Google Shape;752;p5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53" name="Google Shape;753;p5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x1">
  <p:cSld name="CUSTOM_1">
    <p:bg>
      <p:bgPr>
        <a:solidFill>
          <a:schemeClr val="dk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Google Shape;82;p6"/>
          <p:cNvCxnSpPr/>
          <p:nvPr/>
        </p:nvCxnSpPr>
        <p:spPr>
          <a:xfrm>
            <a:off x="447925" y="582000"/>
            <a:ext cx="0" cy="426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" name="Google Shape;83;p6"/>
          <p:cNvCxnSpPr/>
          <p:nvPr/>
        </p:nvCxnSpPr>
        <p:spPr>
          <a:xfrm rot="10800000">
            <a:off x="445650" y="580625"/>
            <a:ext cx="826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" name="Google Shape;84;p6"/>
          <p:cNvCxnSpPr/>
          <p:nvPr/>
        </p:nvCxnSpPr>
        <p:spPr>
          <a:xfrm rot="10800000">
            <a:off x="8705813" y="585638"/>
            <a:ext cx="0" cy="42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" name="Google Shape;85;p6"/>
          <p:cNvCxnSpPr/>
          <p:nvPr/>
        </p:nvCxnSpPr>
        <p:spPr>
          <a:xfrm>
            <a:off x="449800" y="4849725"/>
            <a:ext cx="825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6"/>
          <p:cNvSpPr/>
          <p:nvPr/>
        </p:nvSpPr>
        <p:spPr>
          <a:xfrm>
            <a:off x="8653475" y="528275"/>
            <a:ext cx="104700" cy="10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7" name="Google Shape;87;p6"/>
          <p:cNvSpPr/>
          <p:nvPr/>
        </p:nvSpPr>
        <p:spPr>
          <a:xfrm>
            <a:off x="8653475" y="4797375"/>
            <a:ext cx="104700" cy="104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8" name="Google Shape;88;p6"/>
          <p:cNvSpPr/>
          <p:nvPr/>
        </p:nvSpPr>
        <p:spPr>
          <a:xfrm>
            <a:off x="395575" y="528275"/>
            <a:ext cx="104700" cy="104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9" name="Google Shape;89;p6"/>
          <p:cNvSpPr/>
          <p:nvPr/>
        </p:nvSpPr>
        <p:spPr>
          <a:xfrm>
            <a:off x="395575" y="4797375"/>
            <a:ext cx="104700" cy="104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0" name="Google Shape;90;p6"/>
          <p:cNvSpPr txBox="1"/>
          <p:nvPr>
            <p:ph idx="1" type="subTitle"/>
          </p:nvPr>
        </p:nvSpPr>
        <p:spPr>
          <a:xfrm>
            <a:off x="5231050" y="1674350"/>
            <a:ext cx="2865300" cy="2375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6"/>
          <p:cNvSpPr txBox="1"/>
          <p:nvPr>
            <p:ph idx="2" type="subTitle"/>
          </p:nvPr>
        </p:nvSpPr>
        <p:spPr>
          <a:xfrm>
            <a:off x="5231050" y="4135122"/>
            <a:ext cx="2641500" cy="687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6"/>
          <p:cNvSpPr/>
          <p:nvPr/>
        </p:nvSpPr>
        <p:spPr>
          <a:xfrm>
            <a:off x="75" y="742375"/>
            <a:ext cx="4653000" cy="4401000"/>
          </a:xfrm>
          <a:prstGeom prst="snip1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3" name="Google Shape;93;p6"/>
          <p:cNvSpPr txBox="1"/>
          <p:nvPr>
            <p:ph type="ctrTitle"/>
          </p:nvPr>
        </p:nvSpPr>
        <p:spPr>
          <a:xfrm>
            <a:off x="5135325" y="915000"/>
            <a:ext cx="29610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6"/>
          <p:cNvSpPr txBox="1"/>
          <p:nvPr>
            <p:ph idx="3" type="ctrTitle"/>
          </p:nvPr>
        </p:nvSpPr>
        <p:spPr>
          <a:xfrm>
            <a:off x="5135325" y="1190202"/>
            <a:ext cx="29610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>
            <p:ph idx="4" type="pic"/>
          </p:nvPr>
        </p:nvSpPr>
        <p:spPr>
          <a:xfrm>
            <a:off x="200700" y="917800"/>
            <a:ext cx="4275300" cy="42258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grpSp>
        <p:nvGrpSpPr>
          <p:cNvPr id="96" name="Google Shape;96;p6"/>
          <p:cNvGrpSpPr/>
          <p:nvPr/>
        </p:nvGrpSpPr>
        <p:grpSpPr>
          <a:xfrm>
            <a:off x="-3175" y="1"/>
            <a:ext cx="9146700" cy="330024"/>
            <a:chOff x="-3175" y="1"/>
            <a:chExt cx="9146700" cy="330024"/>
          </a:xfrm>
        </p:grpSpPr>
        <p:sp>
          <p:nvSpPr>
            <p:cNvPr id="97" name="Google Shape;97;p6"/>
            <p:cNvSpPr/>
            <p:nvPr/>
          </p:nvSpPr>
          <p:spPr>
            <a:xfrm>
              <a:off x="8952255" y="115632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sp>
          <p:nvSpPr>
            <p:cNvPr id="98" name="Google Shape;98;p6"/>
            <p:cNvSpPr/>
            <p:nvPr/>
          </p:nvSpPr>
          <p:spPr>
            <a:xfrm rot="10800000">
              <a:off x="8571371" y="115701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cxnSp>
          <p:nvCxnSpPr>
            <p:cNvPr id="99" name="Google Shape;99;p6"/>
            <p:cNvCxnSpPr/>
            <p:nvPr/>
          </p:nvCxnSpPr>
          <p:spPr>
            <a:xfrm>
              <a:off x="8442400" y="1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0" name="Google Shape;100;p6"/>
            <p:cNvCxnSpPr/>
            <p:nvPr/>
          </p:nvCxnSpPr>
          <p:spPr>
            <a:xfrm>
              <a:off x="8801100" y="19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1" name="Google Shape;101;p6"/>
            <p:cNvCxnSpPr/>
            <p:nvPr/>
          </p:nvCxnSpPr>
          <p:spPr>
            <a:xfrm rot="10800000">
              <a:off x="-3175" y="330025"/>
              <a:ext cx="914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2" name="Google Shape;102;p6"/>
          <p:cNvSpPr txBox="1"/>
          <p:nvPr>
            <p:ph idx="5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5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6" name="Google Shape;756;p5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7" name="Google Shape;757;p5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8" name="Google Shape;758;p5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9" name="Google Shape;759;p5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60" name="Google Shape;760;p5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1" name="Google Shape;761;p5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2" name="Google Shape;762;p5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3" name="Google Shape;763;p5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6" name="Google Shape;766;p5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5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9" name="Google Shape;769;p5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770" name="Google Shape;770;p5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771" name="Google Shape;771;p5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2" name="Google Shape;77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3" name="Google Shape;773;p5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74" name="Google Shape;774;p5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5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7" name="Google Shape;777;p5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778" name="Google Shape;778;p5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779" name="Google Shape;779;p5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0" name="Google Shape;780;p5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781" name="Google Shape;781;p5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2" name="Google Shape;782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3" name="Google Shape;783;p5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4" name="Google Shape;784;p5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5" name="Google Shape;785;p5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5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90" name="Google Shape;790;p5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91" name="Google Shape;791;p5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92" name="Google Shape;792;p5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93" name="Google Shape;793;p5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94" name="Google Shape;794;p5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95" name="Google Shape;795;p5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6" name="Google Shape;796;p5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97" name="Google Shape;797;p5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98" name="Google Shape;798;p5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lt1"/>
        </a:solidFill>
      </p:bgPr>
    </p:bg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58"/>
          <p:cNvSpPr txBox="1"/>
          <p:nvPr>
            <p:ph type="title"/>
          </p:nvPr>
        </p:nvSpPr>
        <p:spPr>
          <a:xfrm>
            <a:off x="114300" y="92175"/>
            <a:ext cx="8915400" cy="23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1pPr>
            <a:lvl2pPr lvl="1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2pPr>
            <a:lvl3pPr lvl="2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3pPr>
            <a:lvl4pPr lvl="3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4pPr>
            <a:lvl5pPr lvl="4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5pPr>
            <a:lvl6pPr lvl="5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6pPr>
            <a:lvl7pPr lvl="6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7pPr>
            <a:lvl8pPr lvl="7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8pPr>
            <a:lvl9pPr lvl="8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9pPr>
          </a:lstStyle>
          <a:p/>
        </p:txBody>
      </p:sp>
      <p:sp>
        <p:nvSpPr>
          <p:cNvPr id="804" name="Google Shape;804;p58"/>
          <p:cNvSpPr/>
          <p:nvPr/>
        </p:nvSpPr>
        <p:spPr>
          <a:xfrm>
            <a:off x="4249625" y="3488450"/>
            <a:ext cx="4665900" cy="1431600"/>
          </a:xfrm>
          <a:prstGeom prst="roundRect">
            <a:avLst>
              <a:gd fmla="val 8852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58"/>
          <p:cNvSpPr txBox="1"/>
          <p:nvPr>
            <p:ph idx="2" type="title"/>
          </p:nvPr>
        </p:nvSpPr>
        <p:spPr>
          <a:xfrm>
            <a:off x="4637775" y="3665450"/>
            <a:ext cx="4041000" cy="125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ivider" type="secHead">
  <p:cSld name="SECTION_HEADER">
    <p:bg>
      <p:bgPr>
        <a:solidFill>
          <a:schemeClr val="lt2"/>
        </a:solidFill>
      </p:bgPr>
    </p:bg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59"/>
          <p:cNvSpPr/>
          <p:nvPr/>
        </p:nvSpPr>
        <p:spPr>
          <a:xfrm>
            <a:off x="228600" y="223625"/>
            <a:ext cx="6299100" cy="4691700"/>
          </a:xfrm>
          <a:prstGeom prst="roundRect">
            <a:avLst>
              <a:gd fmla="val 3982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59"/>
          <p:cNvSpPr/>
          <p:nvPr/>
        </p:nvSpPr>
        <p:spPr>
          <a:xfrm>
            <a:off x="8378775" y="223500"/>
            <a:ext cx="536700" cy="4696500"/>
          </a:xfrm>
          <a:prstGeom prst="roundRect">
            <a:avLst>
              <a:gd fmla="val 30566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59"/>
          <p:cNvSpPr/>
          <p:nvPr>
            <p:ph idx="2" type="pic"/>
          </p:nvPr>
        </p:nvSpPr>
        <p:spPr>
          <a:xfrm>
            <a:off x="6702550" y="228300"/>
            <a:ext cx="1501500" cy="4691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10" name="Google Shape;810;p59"/>
          <p:cNvSpPr txBox="1"/>
          <p:nvPr>
            <p:ph type="title"/>
          </p:nvPr>
        </p:nvSpPr>
        <p:spPr>
          <a:xfrm>
            <a:off x="409800" y="2743200"/>
            <a:ext cx="5648100" cy="24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Font typeface="Darker Grotesque Medium"/>
              <a:buNone/>
              <a:defRPr b="0" sz="35000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1" name="Google Shape;811;p59"/>
          <p:cNvSpPr txBox="1"/>
          <p:nvPr>
            <p:ph idx="1" type="subTitle"/>
          </p:nvPr>
        </p:nvSpPr>
        <p:spPr>
          <a:xfrm>
            <a:off x="351400" y="314425"/>
            <a:ext cx="4283400" cy="3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 b="0" sz="14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siness Objective" type="tx">
  <p:cSld name="TITLE_AND_BODY"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60"/>
          <p:cNvSpPr/>
          <p:nvPr/>
        </p:nvSpPr>
        <p:spPr>
          <a:xfrm>
            <a:off x="228600" y="223625"/>
            <a:ext cx="2857500" cy="2259300"/>
          </a:xfrm>
          <a:prstGeom prst="roundRect">
            <a:avLst>
              <a:gd fmla="val 691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60"/>
          <p:cNvSpPr/>
          <p:nvPr/>
        </p:nvSpPr>
        <p:spPr>
          <a:xfrm>
            <a:off x="228600" y="2604950"/>
            <a:ext cx="4286100" cy="2045700"/>
          </a:xfrm>
          <a:prstGeom prst="roundRect">
            <a:avLst>
              <a:gd fmla="val 9454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60"/>
          <p:cNvSpPr/>
          <p:nvPr>
            <p:ph idx="2" type="pic"/>
          </p:nvPr>
        </p:nvSpPr>
        <p:spPr>
          <a:xfrm>
            <a:off x="4629150" y="2604950"/>
            <a:ext cx="4286100" cy="2042100"/>
          </a:xfrm>
          <a:prstGeom prst="roundRect">
            <a:avLst>
              <a:gd fmla="val 10953" name="adj"/>
            </a:avLst>
          </a:prstGeom>
          <a:noFill/>
          <a:ln>
            <a:noFill/>
          </a:ln>
        </p:spPr>
      </p:sp>
      <p:sp>
        <p:nvSpPr>
          <p:cNvPr id="816" name="Google Shape;816;p60"/>
          <p:cNvSpPr txBox="1"/>
          <p:nvPr>
            <p:ph idx="1" type="subTitle"/>
          </p:nvPr>
        </p:nvSpPr>
        <p:spPr>
          <a:xfrm>
            <a:off x="291900" y="1260225"/>
            <a:ext cx="25500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" name="Google Shape;817;p60"/>
          <p:cNvSpPr txBox="1"/>
          <p:nvPr>
            <p:ph idx="3" type="body"/>
          </p:nvPr>
        </p:nvSpPr>
        <p:spPr>
          <a:xfrm>
            <a:off x="291900" y="1663200"/>
            <a:ext cx="27378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18" name="Google Shape;818;p60"/>
          <p:cNvSpPr txBox="1"/>
          <p:nvPr>
            <p:ph idx="4" type="subTitle"/>
          </p:nvPr>
        </p:nvSpPr>
        <p:spPr>
          <a:xfrm>
            <a:off x="291900" y="267300"/>
            <a:ext cx="24198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60"/>
          <p:cNvSpPr/>
          <p:nvPr/>
        </p:nvSpPr>
        <p:spPr>
          <a:xfrm>
            <a:off x="3205900" y="223625"/>
            <a:ext cx="2737800" cy="2259300"/>
          </a:xfrm>
          <a:prstGeom prst="roundRect">
            <a:avLst>
              <a:gd fmla="val 691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60"/>
          <p:cNvSpPr txBox="1"/>
          <p:nvPr>
            <p:ph idx="5" type="subTitle"/>
          </p:nvPr>
        </p:nvSpPr>
        <p:spPr>
          <a:xfrm>
            <a:off x="3266546" y="1260225"/>
            <a:ext cx="24432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60"/>
          <p:cNvSpPr txBox="1"/>
          <p:nvPr>
            <p:ph idx="6" type="body"/>
          </p:nvPr>
        </p:nvSpPr>
        <p:spPr>
          <a:xfrm>
            <a:off x="3266550" y="1663200"/>
            <a:ext cx="26187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22" name="Google Shape;822;p60"/>
          <p:cNvSpPr txBox="1"/>
          <p:nvPr>
            <p:ph idx="7" type="subTitle"/>
          </p:nvPr>
        </p:nvSpPr>
        <p:spPr>
          <a:xfrm>
            <a:off x="3266546" y="267300"/>
            <a:ext cx="23184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3" name="Google Shape;823;p60"/>
          <p:cNvSpPr/>
          <p:nvPr/>
        </p:nvSpPr>
        <p:spPr>
          <a:xfrm>
            <a:off x="6063950" y="223625"/>
            <a:ext cx="2857500" cy="2259300"/>
          </a:xfrm>
          <a:prstGeom prst="roundRect">
            <a:avLst>
              <a:gd fmla="val 691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60"/>
          <p:cNvSpPr txBox="1"/>
          <p:nvPr>
            <p:ph idx="8" type="subTitle"/>
          </p:nvPr>
        </p:nvSpPr>
        <p:spPr>
          <a:xfrm>
            <a:off x="6127250" y="1260225"/>
            <a:ext cx="25500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5" name="Google Shape;825;p60"/>
          <p:cNvSpPr txBox="1"/>
          <p:nvPr>
            <p:ph idx="9" type="body"/>
          </p:nvPr>
        </p:nvSpPr>
        <p:spPr>
          <a:xfrm>
            <a:off x="6127250" y="1663200"/>
            <a:ext cx="27378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26" name="Google Shape;826;p60"/>
          <p:cNvSpPr txBox="1"/>
          <p:nvPr>
            <p:ph idx="13" type="subTitle"/>
          </p:nvPr>
        </p:nvSpPr>
        <p:spPr>
          <a:xfrm>
            <a:off x="6127250" y="267300"/>
            <a:ext cx="24198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7" name="Google Shape;827;p60"/>
          <p:cNvSpPr txBox="1"/>
          <p:nvPr>
            <p:ph idx="14" type="subTitle"/>
          </p:nvPr>
        </p:nvSpPr>
        <p:spPr>
          <a:xfrm>
            <a:off x="291900" y="3371375"/>
            <a:ext cx="40677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8" name="Google Shape;828;p60"/>
          <p:cNvSpPr txBox="1"/>
          <p:nvPr>
            <p:ph idx="15" type="body"/>
          </p:nvPr>
        </p:nvSpPr>
        <p:spPr>
          <a:xfrm>
            <a:off x="291900" y="3837225"/>
            <a:ext cx="4143900" cy="7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9" name="Google Shape;829;p60"/>
          <p:cNvSpPr txBox="1"/>
          <p:nvPr>
            <p:ph idx="16" type="subTitle"/>
          </p:nvPr>
        </p:nvSpPr>
        <p:spPr>
          <a:xfrm>
            <a:off x="291900" y="2740300"/>
            <a:ext cx="24606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0" name="Google Shape;830;p60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60"/>
          <p:cNvSpPr txBox="1"/>
          <p:nvPr>
            <p:ph idx="17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2" name="Google Shape;832;p60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 type="twoColTx">
  <p:cSld name="TITLE_AND_TWO_COLUMNS"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61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61"/>
          <p:cNvSpPr txBox="1"/>
          <p:nvPr>
            <p:ph idx="1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36" name="Google Shape;836;p61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x1 - Alt 2">
  <p:cSld name="CUSTOM_1_1_1">
    <p:bg>
      <p:bgPr>
        <a:solidFill>
          <a:schemeClr val="lt2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7"/>
          <p:cNvCxnSpPr/>
          <p:nvPr/>
        </p:nvCxnSpPr>
        <p:spPr>
          <a:xfrm>
            <a:off x="447925" y="582000"/>
            <a:ext cx="0" cy="4264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" name="Google Shape;105;p7"/>
          <p:cNvCxnSpPr/>
          <p:nvPr/>
        </p:nvCxnSpPr>
        <p:spPr>
          <a:xfrm rot="10800000">
            <a:off x="445650" y="580625"/>
            <a:ext cx="82602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" name="Google Shape;106;p7"/>
          <p:cNvCxnSpPr/>
          <p:nvPr/>
        </p:nvCxnSpPr>
        <p:spPr>
          <a:xfrm rot="10800000">
            <a:off x="8705813" y="585638"/>
            <a:ext cx="0" cy="4262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" name="Google Shape;107;p7"/>
          <p:cNvCxnSpPr/>
          <p:nvPr/>
        </p:nvCxnSpPr>
        <p:spPr>
          <a:xfrm>
            <a:off x="449800" y="4849725"/>
            <a:ext cx="82572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" name="Google Shape;108;p7"/>
          <p:cNvSpPr/>
          <p:nvPr/>
        </p:nvSpPr>
        <p:spPr>
          <a:xfrm>
            <a:off x="8653475" y="528275"/>
            <a:ext cx="104700" cy="10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109" name="Google Shape;109;p7"/>
          <p:cNvSpPr/>
          <p:nvPr/>
        </p:nvSpPr>
        <p:spPr>
          <a:xfrm>
            <a:off x="8653475" y="4797375"/>
            <a:ext cx="104700" cy="10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110" name="Google Shape;110;p7"/>
          <p:cNvSpPr/>
          <p:nvPr/>
        </p:nvSpPr>
        <p:spPr>
          <a:xfrm>
            <a:off x="395575" y="528275"/>
            <a:ext cx="104700" cy="10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111" name="Google Shape;111;p7"/>
          <p:cNvSpPr/>
          <p:nvPr/>
        </p:nvSpPr>
        <p:spPr>
          <a:xfrm>
            <a:off x="395575" y="4797375"/>
            <a:ext cx="104700" cy="104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2" name="Google Shape;112;p7"/>
          <p:cNvSpPr/>
          <p:nvPr/>
        </p:nvSpPr>
        <p:spPr>
          <a:xfrm>
            <a:off x="0" y="742375"/>
            <a:ext cx="4653000" cy="4401000"/>
          </a:xfrm>
          <a:prstGeom prst="snip1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113" name="Google Shape;113;p7"/>
          <p:cNvGrpSpPr/>
          <p:nvPr/>
        </p:nvGrpSpPr>
        <p:grpSpPr>
          <a:xfrm flipH="1">
            <a:off x="8999" y="37915"/>
            <a:ext cx="9125126" cy="291995"/>
            <a:chOff x="4479" y="3800650"/>
            <a:chExt cx="9145246" cy="187200"/>
          </a:xfrm>
        </p:grpSpPr>
        <p:cxnSp>
          <p:nvCxnSpPr>
            <p:cNvPr id="114" name="Google Shape;114;p7"/>
            <p:cNvCxnSpPr/>
            <p:nvPr/>
          </p:nvCxnSpPr>
          <p:spPr>
            <a:xfrm rot="10800000">
              <a:off x="3567025" y="3987275"/>
              <a:ext cx="5582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5" name="Google Shape;115;p7"/>
            <p:cNvCxnSpPr/>
            <p:nvPr/>
          </p:nvCxnSpPr>
          <p:spPr>
            <a:xfrm rot="10800000">
              <a:off x="3242975" y="3800650"/>
              <a:ext cx="324000" cy="18720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" name="Google Shape;116;p7"/>
            <p:cNvCxnSpPr/>
            <p:nvPr/>
          </p:nvCxnSpPr>
          <p:spPr>
            <a:xfrm rot="10800000">
              <a:off x="4479" y="3800650"/>
              <a:ext cx="3238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17" name="Google Shape;117;p7"/>
          <p:cNvGrpSpPr/>
          <p:nvPr/>
        </p:nvGrpSpPr>
        <p:grpSpPr>
          <a:xfrm>
            <a:off x="8862746" y="134752"/>
            <a:ext cx="154148" cy="134734"/>
            <a:chOff x="8834250" y="614850"/>
            <a:chExt cx="221700" cy="193750"/>
          </a:xfrm>
        </p:grpSpPr>
        <p:cxnSp>
          <p:nvCxnSpPr>
            <p:cNvPr id="118" name="Google Shape;118;p7"/>
            <p:cNvCxnSpPr/>
            <p:nvPr/>
          </p:nvCxnSpPr>
          <p:spPr>
            <a:xfrm>
              <a:off x="8834250" y="61485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9" name="Google Shape;119;p7"/>
            <p:cNvCxnSpPr/>
            <p:nvPr/>
          </p:nvCxnSpPr>
          <p:spPr>
            <a:xfrm>
              <a:off x="8834250" y="711725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0" name="Google Shape;120;p7"/>
            <p:cNvCxnSpPr/>
            <p:nvPr/>
          </p:nvCxnSpPr>
          <p:spPr>
            <a:xfrm>
              <a:off x="8834250" y="808600"/>
              <a:ext cx="221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1" name="Google Shape;121;p7"/>
          <p:cNvSpPr txBox="1"/>
          <p:nvPr>
            <p:ph idx="1" type="subTitle"/>
          </p:nvPr>
        </p:nvSpPr>
        <p:spPr>
          <a:xfrm>
            <a:off x="5231050" y="1674350"/>
            <a:ext cx="2865300" cy="224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7"/>
          <p:cNvSpPr txBox="1"/>
          <p:nvPr>
            <p:ph idx="2" type="subTitle"/>
          </p:nvPr>
        </p:nvSpPr>
        <p:spPr>
          <a:xfrm>
            <a:off x="5231050" y="4135122"/>
            <a:ext cx="2641500" cy="687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7"/>
          <p:cNvSpPr txBox="1"/>
          <p:nvPr>
            <p:ph type="ctrTitle"/>
          </p:nvPr>
        </p:nvSpPr>
        <p:spPr>
          <a:xfrm>
            <a:off x="5135325" y="915000"/>
            <a:ext cx="28653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24" name="Google Shape;124;p7"/>
          <p:cNvSpPr/>
          <p:nvPr>
            <p:ph idx="3" type="pic"/>
          </p:nvPr>
        </p:nvSpPr>
        <p:spPr>
          <a:xfrm>
            <a:off x="200750" y="917800"/>
            <a:ext cx="4275300" cy="42258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25" name="Google Shape;125;p7"/>
          <p:cNvSpPr txBox="1"/>
          <p:nvPr>
            <p:ph idx="4" type="ctrTitle"/>
          </p:nvPr>
        </p:nvSpPr>
        <p:spPr>
          <a:xfrm>
            <a:off x="5135325" y="1190202"/>
            <a:ext cx="29610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6" name="Google Shape;126;p7"/>
          <p:cNvSpPr txBox="1"/>
          <p:nvPr>
            <p:ph idx="5" type="subTitle"/>
          </p:nvPr>
        </p:nvSpPr>
        <p:spPr>
          <a:xfrm>
            <a:off x="0" y="0"/>
            <a:ext cx="3396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s &amp; Cons" type="titleOnly">
  <p:cSld name="TITLE_ONLY">
    <p:bg>
      <p:bgPr>
        <a:solidFill>
          <a:schemeClr val="lt1"/>
        </a:solidFill>
      </p:bgPr>
    </p:bg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62"/>
          <p:cNvSpPr/>
          <p:nvPr/>
        </p:nvSpPr>
        <p:spPr>
          <a:xfrm>
            <a:off x="228600" y="223625"/>
            <a:ext cx="4825200" cy="4437900"/>
          </a:xfrm>
          <a:prstGeom prst="roundRect">
            <a:avLst>
              <a:gd fmla="val 9454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62"/>
          <p:cNvSpPr/>
          <p:nvPr/>
        </p:nvSpPr>
        <p:spPr>
          <a:xfrm>
            <a:off x="5188325" y="223625"/>
            <a:ext cx="3727200" cy="4437900"/>
          </a:xfrm>
          <a:prstGeom prst="roundRect">
            <a:avLst>
              <a:gd fmla="val 9454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62"/>
          <p:cNvSpPr txBox="1"/>
          <p:nvPr>
            <p:ph type="title"/>
          </p:nvPr>
        </p:nvSpPr>
        <p:spPr>
          <a:xfrm>
            <a:off x="476409" y="3845757"/>
            <a:ext cx="2638500" cy="8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1" name="Google Shape;841;p62"/>
          <p:cNvSpPr txBox="1"/>
          <p:nvPr>
            <p:ph idx="2" type="title"/>
          </p:nvPr>
        </p:nvSpPr>
        <p:spPr>
          <a:xfrm>
            <a:off x="5382375" y="3845757"/>
            <a:ext cx="2110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2" name="Google Shape;842;p62"/>
          <p:cNvSpPr txBox="1"/>
          <p:nvPr>
            <p:ph idx="1" type="body"/>
          </p:nvPr>
        </p:nvSpPr>
        <p:spPr>
          <a:xfrm>
            <a:off x="476409" y="392594"/>
            <a:ext cx="4164300" cy="26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3" name="Google Shape;843;p62"/>
          <p:cNvSpPr txBox="1"/>
          <p:nvPr>
            <p:ph idx="3" type="body"/>
          </p:nvPr>
        </p:nvSpPr>
        <p:spPr>
          <a:xfrm>
            <a:off x="5382375" y="392594"/>
            <a:ext cx="3419400" cy="26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4" name="Google Shape;844;p62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62"/>
          <p:cNvSpPr txBox="1"/>
          <p:nvPr>
            <p:ph idx="4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46" name="Google Shape;846;p62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ing Strategy">
  <p:cSld name="ONE_COLUMN_TEXT">
    <p:bg>
      <p:bgPr>
        <a:solidFill>
          <a:schemeClr val="lt1"/>
        </a:solidFill>
      </p:bgPr>
    </p:bg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63"/>
          <p:cNvSpPr/>
          <p:nvPr/>
        </p:nvSpPr>
        <p:spPr>
          <a:xfrm>
            <a:off x="228600" y="223625"/>
            <a:ext cx="4238100" cy="4423500"/>
          </a:xfrm>
          <a:prstGeom prst="roundRect">
            <a:avLst>
              <a:gd fmla="val 5974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63"/>
          <p:cNvSpPr/>
          <p:nvPr/>
        </p:nvSpPr>
        <p:spPr>
          <a:xfrm>
            <a:off x="4636327" y="223652"/>
            <a:ext cx="4279200" cy="915900"/>
          </a:xfrm>
          <a:prstGeom prst="roundRect">
            <a:avLst>
              <a:gd fmla="val 19759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63"/>
          <p:cNvSpPr/>
          <p:nvPr/>
        </p:nvSpPr>
        <p:spPr>
          <a:xfrm>
            <a:off x="4636325" y="1307410"/>
            <a:ext cx="4279200" cy="2371800"/>
          </a:xfrm>
          <a:prstGeom prst="roundRect">
            <a:avLst>
              <a:gd fmla="val 1198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63"/>
          <p:cNvSpPr/>
          <p:nvPr/>
        </p:nvSpPr>
        <p:spPr>
          <a:xfrm>
            <a:off x="4636327" y="3846769"/>
            <a:ext cx="4279200" cy="800400"/>
          </a:xfrm>
          <a:prstGeom prst="roundRect">
            <a:avLst>
              <a:gd fmla="val 19759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63"/>
          <p:cNvSpPr txBox="1"/>
          <p:nvPr>
            <p:ph type="title"/>
          </p:nvPr>
        </p:nvSpPr>
        <p:spPr>
          <a:xfrm>
            <a:off x="299276" y="3595975"/>
            <a:ext cx="3630000" cy="9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3" name="Google Shape;853;p63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63"/>
          <p:cNvSpPr txBox="1"/>
          <p:nvPr>
            <p:ph idx="1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55" name="Google Shape;855;p63"/>
          <p:cNvSpPr txBox="1"/>
          <p:nvPr>
            <p:ph idx="2" type="subTitle"/>
          </p:nvPr>
        </p:nvSpPr>
        <p:spPr>
          <a:xfrm>
            <a:off x="4762500" y="210875"/>
            <a:ext cx="5868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6" name="Google Shape;856;p63"/>
          <p:cNvSpPr txBox="1"/>
          <p:nvPr>
            <p:ph idx="3" type="subTitle"/>
          </p:nvPr>
        </p:nvSpPr>
        <p:spPr>
          <a:xfrm>
            <a:off x="4762500" y="1307425"/>
            <a:ext cx="586800" cy="23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7" name="Google Shape;857;p63"/>
          <p:cNvSpPr txBox="1"/>
          <p:nvPr>
            <p:ph idx="4" type="subTitle"/>
          </p:nvPr>
        </p:nvSpPr>
        <p:spPr>
          <a:xfrm>
            <a:off x="4762500" y="3846775"/>
            <a:ext cx="586800" cy="8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8" name="Google Shape;858;p63"/>
          <p:cNvSpPr txBox="1"/>
          <p:nvPr>
            <p:ph idx="5" type="body"/>
          </p:nvPr>
        </p:nvSpPr>
        <p:spPr>
          <a:xfrm>
            <a:off x="5922019" y="223650"/>
            <a:ext cx="29223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9" name="Google Shape;859;p63"/>
          <p:cNvSpPr txBox="1"/>
          <p:nvPr>
            <p:ph idx="6" type="body"/>
          </p:nvPr>
        </p:nvSpPr>
        <p:spPr>
          <a:xfrm>
            <a:off x="5922019" y="1307400"/>
            <a:ext cx="2922300" cy="23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0" name="Google Shape;860;p63"/>
          <p:cNvSpPr txBox="1"/>
          <p:nvPr>
            <p:ph idx="7" type="body"/>
          </p:nvPr>
        </p:nvSpPr>
        <p:spPr>
          <a:xfrm>
            <a:off x="5922019" y="3846775"/>
            <a:ext cx="2922300" cy="8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1" name="Google Shape;861;p63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s">
  <p:cSld name="CUSTOM"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64"/>
          <p:cNvSpPr/>
          <p:nvPr/>
        </p:nvSpPr>
        <p:spPr>
          <a:xfrm>
            <a:off x="228625" y="223625"/>
            <a:ext cx="8686800" cy="1180200"/>
          </a:xfrm>
          <a:prstGeom prst="roundRect">
            <a:avLst>
              <a:gd fmla="val 18213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64"/>
          <p:cNvSpPr/>
          <p:nvPr>
            <p:ph idx="2" type="pic"/>
          </p:nvPr>
        </p:nvSpPr>
        <p:spPr>
          <a:xfrm>
            <a:off x="228375" y="1508150"/>
            <a:ext cx="2082900" cy="313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65" name="Google Shape;865;p64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64"/>
          <p:cNvSpPr txBox="1"/>
          <p:nvPr>
            <p:ph idx="1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7" name="Google Shape;867;p64"/>
          <p:cNvSpPr txBox="1"/>
          <p:nvPr>
            <p:ph type="title"/>
          </p:nvPr>
        </p:nvSpPr>
        <p:spPr>
          <a:xfrm>
            <a:off x="342900" y="269025"/>
            <a:ext cx="34572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8" name="Google Shape;868;p64"/>
          <p:cNvSpPr txBox="1"/>
          <p:nvPr>
            <p:ph idx="3" type="body"/>
          </p:nvPr>
        </p:nvSpPr>
        <p:spPr>
          <a:xfrm>
            <a:off x="3920125" y="269025"/>
            <a:ext cx="41673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69" name="Google Shape;869;p64"/>
          <p:cNvSpPr/>
          <p:nvPr>
            <p:ph idx="4" type="pic"/>
          </p:nvPr>
        </p:nvSpPr>
        <p:spPr>
          <a:xfrm>
            <a:off x="2431158" y="1508150"/>
            <a:ext cx="2082900" cy="313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70" name="Google Shape;870;p64"/>
          <p:cNvSpPr/>
          <p:nvPr>
            <p:ph idx="5" type="pic"/>
          </p:nvPr>
        </p:nvSpPr>
        <p:spPr>
          <a:xfrm>
            <a:off x="4633942" y="1508150"/>
            <a:ext cx="2082900" cy="313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71" name="Google Shape;871;p64"/>
          <p:cNvSpPr/>
          <p:nvPr>
            <p:ph idx="6" type="pic"/>
          </p:nvPr>
        </p:nvSpPr>
        <p:spPr>
          <a:xfrm>
            <a:off x="6836725" y="1508150"/>
            <a:ext cx="2082900" cy="313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72" name="Google Shape;872;p64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 Info">
  <p:cSld name="CUSTOM_1_1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65"/>
          <p:cNvSpPr/>
          <p:nvPr/>
        </p:nvSpPr>
        <p:spPr>
          <a:xfrm>
            <a:off x="228600" y="223675"/>
            <a:ext cx="2862900" cy="3144600"/>
          </a:xfrm>
          <a:prstGeom prst="roundRect">
            <a:avLst>
              <a:gd fmla="val 728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875" name="Google Shape;875;p65"/>
          <p:cNvSpPr/>
          <p:nvPr/>
        </p:nvSpPr>
        <p:spPr>
          <a:xfrm>
            <a:off x="228625" y="3466850"/>
            <a:ext cx="8686800" cy="1180200"/>
          </a:xfrm>
          <a:prstGeom prst="roundRect">
            <a:avLst>
              <a:gd fmla="val 11763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65"/>
          <p:cNvSpPr txBox="1"/>
          <p:nvPr>
            <p:ph type="title"/>
          </p:nvPr>
        </p:nvSpPr>
        <p:spPr>
          <a:xfrm>
            <a:off x="342900" y="3512250"/>
            <a:ext cx="34572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65"/>
          <p:cNvSpPr txBox="1"/>
          <p:nvPr>
            <p:ph idx="1" type="body"/>
          </p:nvPr>
        </p:nvSpPr>
        <p:spPr>
          <a:xfrm>
            <a:off x="3920125" y="3512250"/>
            <a:ext cx="41673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78" name="Google Shape;878;p65"/>
          <p:cNvSpPr/>
          <p:nvPr/>
        </p:nvSpPr>
        <p:spPr>
          <a:xfrm>
            <a:off x="3203200" y="223675"/>
            <a:ext cx="2740500" cy="3144600"/>
          </a:xfrm>
          <a:prstGeom prst="roundRect">
            <a:avLst>
              <a:gd fmla="val 728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879" name="Google Shape;879;p65"/>
          <p:cNvSpPr/>
          <p:nvPr/>
        </p:nvSpPr>
        <p:spPr>
          <a:xfrm>
            <a:off x="6057900" y="223675"/>
            <a:ext cx="2866200" cy="3144600"/>
          </a:xfrm>
          <a:prstGeom prst="roundRect">
            <a:avLst>
              <a:gd fmla="val 728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880" name="Google Shape;880;p65"/>
          <p:cNvSpPr txBox="1"/>
          <p:nvPr>
            <p:ph idx="2" type="body"/>
          </p:nvPr>
        </p:nvSpPr>
        <p:spPr>
          <a:xfrm>
            <a:off x="228550" y="1647025"/>
            <a:ext cx="2862900" cy="16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1" name="Google Shape;881;p65"/>
          <p:cNvSpPr txBox="1"/>
          <p:nvPr>
            <p:ph idx="3" type="body"/>
          </p:nvPr>
        </p:nvSpPr>
        <p:spPr>
          <a:xfrm>
            <a:off x="3205675" y="1647025"/>
            <a:ext cx="2740500" cy="16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2" name="Google Shape;882;p65"/>
          <p:cNvSpPr txBox="1"/>
          <p:nvPr>
            <p:ph idx="4" type="body"/>
          </p:nvPr>
        </p:nvSpPr>
        <p:spPr>
          <a:xfrm>
            <a:off x="6052500" y="1647025"/>
            <a:ext cx="2862900" cy="16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3" name="Google Shape;883;p65"/>
          <p:cNvSpPr txBox="1"/>
          <p:nvPr>
            <p:ph idx="5" type="subTitle"/>
          </p:nvPr>
        </p:nvSpPr>
        <p:spPr>
          <a:xfrm>
            <a:off x="291900" y="267300"/>
            <a:ext cx="24198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4" name="Google Shape;884;p65"/>
          <p:cNvSpPr txBox="1"/>
          <p:nvPr>
            <p:ph idx="6" type="subTitle"/>
          </p:nvPr>
        </p:nvSpPr>
        <p:spPr>
          <a:xfrm>
            <a:off x="3266546" y="267300"/>
            <a:ext cx="23184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5" name="Google Shape;885;p65"/>
          <p:cNvSpPr txBox="1"/>
          <p:nvPr>
            <p:ph idx="7" type="subTitle"/>
          </p:nvPr>
        </p:nvSpPr>
        <p:spPr>
          <a:xfrm>
            <a:off x="6127250" y="267300"/>
            <a:ext cx="24198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6" name="Google Shape;886;p65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65"/>
          <p:cNvSpPr txBox="1"/>
          <p:nvPr>
            <p:ph idx="8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8" name="Google Shape;888;p65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portunities">
  <p:cSld name="CUSTOM_11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66"/>
          <p:cNvSpPr/>
          <p:nvPr/>
        </p:nvSpPr>
        <p:spPr>
          <a:xfrm>
            <a:off x="219700" y="1502438"/>
            <a:ext cx="2862900" cy="3144600"/>
          </a:xfrm>
          <a:prstGeom prst="roundRect">
            <a:avLst>
              <a:gd fmla="val 728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891" name="Google Shape;891;p66"/>
          <p:cNvSpPr/>
          <p:nvPr/>
        </p:nvSpPr>
        <p:spPr>
          <a:xfrm>
            <a:off x="228625" y="223625"/>
            <a:ext cx="8686800" cy="1180200"/>
          </a:xfrm>
          <a:prstGeom prst="roundRect">
            <a:avLst>
              <a:gd fmla="val 11763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66"/>
          <p:cNvSpPr txBox="1"/>
          <p:nvPr>
            <p:ph type="title"/>
          </p:nvPr>
        </p:nvSpPr>
        <p:spPr>
          <a:xfrm>
            <a:off x="342900" y="269025"/>
            <a:ext cx="42918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3" name="Google Shape;893;p66"/>
          <p:cNvSpPr txBox="1"/>
          <p:nvPr>
            <p:ph idx="1" type="body"/>
          </p:nvPr>
        </p:nvSpPr>
        <p:spPr>
          <a:xfrm>
            <a:off x="5349150" y="269025"/>
            <a:ext cx="34575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94" name="Google Shape;894;p66"/>
          <p:cNvSpPr/>
          <p:nvPr/>
        </p:nvSpPr>
        <p:spPr>
          <a:xfrm>
            <a:off x="3194300" y="1502438"/>
            <a:ext cx="2740500" cy="3144600"/>
          </a:xfrm>
          <a:prstGeom prst="roundRect">
            <a:avLst>
              <a:gd fmla="val 728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895" name="Google Shape;895;p66"/>
          <p:cNvSpPr/>
          <p:nvPr/>
        </p:nvSpPr>
        <p:spPr>
          <a:xfrm>
            <a:off x="6049000" y="1502438"/>
            <a:ext cx="2866200" cy="3144600"/>
          </a:xfrm>
          <a:prstGeom prst="roundRect">
            <a:avLst>
              <a:gd fmla="val 728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896" name="Google Shape;896;p66"/>
          <p:cNvSpPr txBox="1"/>
          <p:nvPr>
            <p:ph idx="2" type="body"/>
          </p:nvPr>
        </p:nvSpPr>
        <p:spPr>
          <a:xfrm>
            <a:off x="219650" y="2925788"/>
            <a:ext cx="2862900" cy="16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7" name="Google Shape;897;p66"/>
          <p:cNvSpPr txBox="1"/>
          <p:nvPr>
            <p:ph idx="3" type="body"/>
          </p:nvPr>
        </p:nvSpPr>
        <p:spPr>
          <a:xfrm>
            <a:off x="3196775" y="2925788"/>
            <a:ext cx="2740500" cy="16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8" name="Google Shape;898;p66"/>
          <p:cNvSpPr txBox="1"/>
          <p:nvPr>
            <p:ph idx="4" type="body"/>
          </p:nvPr>
        </p:nvSpPr>
        <p:spPr>
          <a:xfrm>
            <a:off x="6043600" y="2925788"/>
            <a:ext cx="2862900" cy="16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9" name="Google Shape;899;p66"/>
          <p:cNvSpPr txBox="1"/>
          <p:nvPr>
            <p:ph idx="5" type="subTitle"/>
          </p:nvPr>
        </p:nvSpPr>
        <p:spPr>
          <a:xfrm>
            <a:off x="283000" y="1546063"/>
            <a:ext cx="24198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0" name="Google Shape;900;p66"/>
          <p:cNvSpPr txBox="1"/>
          <p:nvPr>
            <p:ph idx="6" type="subTitle"/>
          </p:nvPr>
        </p:nvSpPr>
        <p:spPr>
          <a:xfrm>
            <a:off x="3257646" y="1546063"/>
            <a:ext cx="23184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1" name="Google Shape;901;p66"/>
          <p:cNvSpPr txBox="1"/>
          <p:nvPr>
            <p:ph idx="7" type="subTitle"/>
          </p:nvPr>
        </p:nvSpPr>
        <p:spPr>
          <a:xfrm>
            <a:off x="6118350" y="1546063"/>
            <a:ext cx="24198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2" name="Google Shape;902;p66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66"/>
          <p:cNvSpPr txBox="1"/>
          <p:nvPr>
            <p:ph idx="8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4" name="Google Shape;904;p66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nalysis">
  <p:cSld name="CUSTOM_13"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67"/>
          <p:cNvSpPr/>
          <p:nvPr/>
        </p:nvSpPr>
        <p:spPr>
          <a:xfrm>
            <a:off x="228625" y="223625"/>
            <a:ext cx="8686800" cy="1180200"/>
          </a:xfrm>
          <a:prstGeom prst="roundRect">
            <a:avLst>
              <a:gd fmla="val 11763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67"/>
          <p:cNvSpPr txBox="1"/>
          <p:nvPr>
            <p:ph type="title"/>
          </p:nvPr>
        </p:nvSpPr>
        <p:spPr>
          <a:xfrm>
            <a:off x="342900" y="269025"/>
            <a:ext cx="42918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8" name="Google Shape;908;p67"/>
          <p:cNvSpPr txBox="1"/>
          <p:nvPr>
            <p:ph idx="1" type="body"/>
          </p:nvPr>
        </p:nvSpPr>
        <p:spPr>
          <a:xfrm>
            <a:off x="5349150" y="269025"/>
            <a:ext cx="34575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09" name="Google Shape;909;p67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67"/>
          <p:cNvSpPr txBox="1"/>
          <p:nvPr>
            <p:ph idx="2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1" name="Google Shape;911;p67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dgeting plan">
  <p:cSld name="CUSTOM_14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68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68"/>
          <p:cNvSpPr txBox="1"/>
          <p:nvPr>
            <p:ph idx="1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5" name="Google Shape;915;p68"/>
          <p:cNvSpPr txBox="1"/>
          <p:nvPr>
            <p:ph type="title"/>
          </p:nvPr>
        </p:nvSpPr>
        <p:spPr>
          <a:xfrm>
            <a:off x="228600" y="223625"/>
            <a:ext cx="7978500" cy="3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6" name="Google Shape;916;p68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CUSTOM_1">
    <p:bg>
      <p:bgPr>
        <a:solidFill>
          <a:schemeClr val="accent1"/>
        </a:solidFill>
      </p:bgPr>
    </p:bg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69"/>
          <p:cNvSpPr/>
          <p:nvPr/>
        </p:nvSpPr>
        <p:spPr>
          <a:xfrm>
            <a:off x="228600" y="223625"/>
            <a:ext cx="8686800" cy="1180200"/>
          </a:xfrm>
          <a:prstGeom prst="roundRect">
            <a:avLst>
              <a:gd fmla="val 11763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69"/>
          <p:cNvSpPr txBox="1"/>
          <p:nvPr>
            <p:ph type="title"/>
          </p:nvPr>
        </p:nvSpPr>
        <p:spPr>
          <a:xfrm>
            <a:off x="342900" y="269025"/>
            <a:ext cx="41412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0" name="Google Shape;920;p69"/>
          <p:cNvSpPr/>
          <p:nvPr>
            <p:ph idx="2" type="pic"/>
          </p:nvPr>
        </p:nvSpPr>
        <p:spPr>
          <a:xfrm>
            <a:off x="228375" y="1508150"/>
            <a:ext cx="2082900" cy="313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21" name="Google Shape;921;p69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69"/>
          <p:cNvSpPr txBox="1"/>
          <p:nvPr>
            <p:ph idx="1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chivo"/>
              <a:buNone/>
              <a:defRPr b="0" sz="800"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3" name="Google Shape;923;p69"/>
          <p:cNvSpPr/>
          <p:nvPr>
            <p:ph idx="3" type="pic"/>
          </p:nvPr>
        </p:nvSpPr>
        <p:spPr>
          <a:xfrm>
            <a:off x="2431158" y="1508150"/>
            <a:ext cx="2082900" cy="313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24" name="Google Shape;924;p69"/>
          <p:cNvSpPr/>
          <p:nvPr>
            <p:ph idx="4" type="pic"/>
          </p:nvPr>
        </p:nvSpPr>
        <p:spPr>
          <a:xfrm>
            <a:off x="4633942" y="1508150"/>
            <a:ext cx="2082900" cy="313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25" name="Google Shape;925;p69"/>
          <p:cNvSpPr/>
          <p:nvPr>
            <p:ph idx="5" type="pic"/>
          </p:nvPr>
        </p:nvSpPr>
        <p:spPr>
          <a:xfrm>
            <a:off x="6836725" y="1508150"/>
            <a:ext cx="2082900" cy="313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26" name="Google Shape;926;p69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get Market">
  <p:cSld name="CUSTOM_2"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70"/>
          <p:cNvSpPr/>
          <p:nvPr/>
        </p:nvSpPr>
        <p:spPr>
          <a:xfrm>
            <a:off x="228600" y="3378300"/>
            <a:ext cx="5000700" cy="1268700"/>
          </a:xfrm>
          <a:prstGeom prst="roundRect">
            <a:avLst>
              <a:gd fmla="val 14288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70"/>
          <p:cNvSpPr/>
          <p:nvPr/>
        </p:nvSpPr>
        <p:spPr>
          <a:xfrm>
            <a:off x="228600" y="223625"/>
            <a:ext cx="5000700" cy="924600"/>
          </a:xfrm>
          <a:prstGeom prst="roundRect">
            <a:avLst>
              <a:gd fmla="val 19759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70"/>
          <p:cNvSpPr/>
          <p:nvPr>
            <p:ph idx="2" type="pic"/>
          </p:nvPr>
        </p:nvSpPr>
        <p:spPr>
          <a:xfrm>
            <a:off x="5349150" y="223625"/>
            <a:ext cx="3566400" cy="4423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31" name="Google Shape;931;p70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70"/>
          <p:cNvSpPr txBox="1"/>
          <p:nvPr>
            <p:ph idx="1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3" name="Google Shape;933;p70"/>
          <p:cNvSpPr/>
          <p:nvPr/>
        </p:nvSpPr>
        <p:spPr>
          <a:xfrm>
            <a:off x="228600" y="1275183"/>
            <a:ext cx="5000700" cy="924600"/>
          </a:xfrm>
          <a:prstGeom prst="roundRect">
            <a:avLst>
              <a:gd fmla="val 1975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70"/>
          <p:cNvSpPr/>
          <p:nvPr/>
        </p:nvSpPr>
        <p:spPr>
          <a:xfrm>
            <a:off x="228600" y="2326742"/>
            <a:ext cx="5000700" cy="924600"/>
          </a:xfrm>
          <a:prstGeom prst="roundRect">
            <a:avLst>
              <a:gd fmla="val 19759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70"/>
          <p:cNvSpPr txBox="1"/>
          <p:nvPr>
            <p:ph idx="3" type="subTitle"/>
          </p:nvPr>
        </p:nvSpPr>
        <p:spPr>
          <a:xfrm>
            <a:off x="342900" y="223625"/>
            <a:ext cx="20283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6" name="Google Shape;936;p70"/>
          <p:cNvSpPr txBox="1"/>
          <p:nvPr>
            <p:ph idx="4" type="body"/>
          </p:nvPr>
        </p:nvSpPr>
        <p:spPr>
          <a:xfrm>
            <a:off x="2491100" y="223625"/>
            <a:ext cx="27381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7" name="Google Shape;937;p70"/>
          <p:cNvSpPr txBox="1"/>
          <p:nvPr>
            <p:ph idx="5" type="subTitle"/>
          </p:nvPr>
        </p:nvSpPr>
        <p:spPr>
          <a:xfrm>
            <a:off x="342947" y="1275188"/>
            <a:ext cx="20283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8" name="Google Shape;938;p70"/>
          <p:cNvSpPr txBox="1"/>
          <p:nvPr>
            <p:ph idx="6" type="body"/>
          </p:nvPr>
        </p:nvSpPr>
        <p:spPr>
          <a:xfrm>
            <a:off x="2491150" y="1275188"/>
            <a:ext cx="27381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9" name="Google Shape;939;p70"/>
          <p:cNvSpPr txBox="1"/>
          <p:nvPr>
            <p:ph idx="7" type="subTitle"/>
          </p:nvPr>
        </p:nvSpPr>
        <p:spPr>
          <a:xfrm>
            <a:off x="342947" y="2326750"/>
            <a:ext cx="20283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0" name="Google Shape;940;p70"/>
          <p:cNvSpPr txBox="1"/>
          <p:nvPr>
            <p:ph idx="8" type="body"/>
          </p:nvPr>
        </p:nvSpPr>
        <p:spPr>
          <a:xfrm>
            <a:off x="2491150" y="2326750"/>
            <a:ext cx="27381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1" name="Google Shape;941;p70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42" name="Google Shape;942;p70"/>
          <p:cNvSpPr txBox="1"/>
          <p:nvPr>
            <p:ph type="title"/>
          </p:nvPr>
        </p:nvSpPr>
        <p:spPr>
          <a:xfrm>
            <a:off x="342900" y="3423725"/>
            <a:ext cx="3457200" cy="9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peration slide">
  <p:cSld name="CUSTOM_12"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71"/>
          <p:cNvSpPr/>
          <p:nvPr/>
        </p:nvSpPr>
        <p:spPr>
          <a:xfrm>
            <a:off x="228600" y="3378300"/>
            <a:ext cx="8686800" cy="1245300"/>
          </a:xfrm>
          <a:prstGeom prst="roundRect">
            <a:avLst>
              <a:gd fmla="val 14288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71"/>
          <p:cNvSpPr/>
          <p:nvPr/>
        </p:nvSpPr>
        <p:spPr>
          <a:xfrm>
            <a:off x="228600" y="223625"/>
            <a:ext cx="4286100" cy="924600"/>
          </a:xfrm>
          <a:prstGeom prst="roundRect">
            <a:avLst>
              <a:gd fmla="val 19759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71"/>
          <p:cNvSpPr/>
          <p:nvPr/>
        </p:nvSpPr>
        <p:spPr>
          <a:xfrm>
            <a:off x="228600" y="1275183"/>
            <a:ext cx="4286100" cy="924600"/>
          </a:xfrm>
          <a:prstGeom prst="roundRect">
            <a:avLst>
              <a:gd fmla="val 1975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71"/>
          <p:cNvSpPr/>
          <p:nvPr/>
        </p:nvSpPr>
        <p:spPr>
          <a:xfrm>
            <a:off x="228600" y="2326742"/>
            <a:ext cx="4286100" cy="924600"/>
          </a:xfrm>
          <a:prstGeom prst="roundRect">
            <a:avLst>
              <a:gd fmla="val 19759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71"/>
          <p:cNvSpPr txBox="1"/>
          <p:nvPr>
            <p:ph type="title"/>
          </p:nvPr>
        </p:nvSpPr>
        <p:spPr>
          <a:xfrm>
            <a:off x="345750" y="3423713"/>
            <a:ext cx="4168800" cy="9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9" name="Google Shape;949;p71"/>
          <p:cNvSpPr txBox="1"/>
          <p:nvPr>
            <p:ph idx="1" type="subTitle"/>
          </p:nvPr>
        </p:nvSpPr>
        <p:spPr>
          <a:xfrm>
            <a:off x="342900" y="223625"/>
            <a:ext cx="20283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0" name="Google Shape;950;p71"/>
          <p:cNvSpPr txBox="1"/>
          <p:nvPr>
            <p:ph idx="2" type="body"/>
          </p:nvPr>
        </p:nvSpPr>
        <p:spPr>
          <a:xfrm>
            <a:off x="2167777" y="223625"/>
            <a:ext cx="23469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1" name="Google Shape;951;p71"/>
          <p:cNvSpPr txBox="1"/>
          <p:nvPr>
            <p:ph idx="3" type="subTitle"/>
          </p:nvPr>
        </p:nvSpPr>
        <p:spPr>
          <a:xfrm>
            <a:off x="342947" y="1275188"/>
            <a:ext cx="20283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2" name="Google Shape;952;p71"/>
          <p:cNvSpPr txBox="1"/>
          <p:nvPr>
            <p:ph idx="4" type="body"/>
          </p:nvPr>
        </p:nvSpPr>
        <p:spPr>
          <a:xfrm>
            <a:off x="2167820" y="1275188"/>
            <a:ext cx="23469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3" name="Google Shape;953;p71"/>
          <p:cNvSpPr txBox="1"/>
          <p:nvPr>
            <p:ph idx="5" type="subTitle"/>
          </p:nvPr>
        </p:nvSpPr>
        <p:spPr>
          <a:xfrm>
            <a:off x="342947" y="2326750"/>
            <a:ext cx="20283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4" name="Google Shape;954;p71"/>
          <p:cNvSpPr txBox="1"/>
          <p:nvPr>
            <p:ph idx="6" type="body"/>
          </p:nvPr>
        </p:nvSpPr>
        <p:spPr>
          <a:xfrm>
            <a:off x="2167820" y="2326750"/>
            <a:ext cx="23469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5" name="Google Shape;955;p71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71"/>
          <p:cNvSpPr txBox="1"/>
          <p:nvPr>
            <p:ph idx="7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7" name="Google Shape;957;p71"/>
          <p:cNvSpPr/>
          <p:nvPr/>
        </p:nvSpPr>
        <p:spPr>
          <a:xfrm>
            <a:off x="4635138" y="223638"/>
            <a:ext cx="4286100" cy="924600"/>
          </a:xfrm>
          <a:prstGeom prst="roundRect">
            <a:avLst>
              <a:gd fmla="val 19759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71"/>
          <p:cNvSpPr/>
          <p:nvPr/>
        </p:nvSpPr>
        <p:spPr>
          <a:xfrm>
            <a:off x="4635138" y="1275196"/>
            <a:ext cx="4286100" cy="924600"/>
          </a:xfrm>
          <a:prstGeom prst="roundRect">
            <a:avLst>
              <a:gd fmla="val 1975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71"/>
          <p:cNvSpPr/>
          <p:nvPr/>
        </p:nvSpPr>
        <p:spPr>
          <a:xfrm>
            <a:off x="4635138" y="2326754"/>
            <a:ext cx="4286100" cy="924600"/>
          </a:xfrm>
          <a:prstGeom prst="roundRect">
            <a:avLst>
              <a:gd fmla="val 19759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71"/>
          <p:cNvSpPr txBox="1"/>
          <p:nvPr>
            <p:ph idx="8" type="subTitle"/>
          </p:nvPr>
        </p:nvSpPr>
        <p:spPr>
          <a:xfrm>
            <a:off x="4749850" y="223650"/>
            <a:ext cx="19083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1" name="Google Shape;961;p71"/>
          <p:cNvSpPr txBox="1"/>
          <p:nvPr>
            <p:ph idx="9" type="body"/>
          </p:nvPr>
        </p:nvSpPr>
        <p:spPr>
          <a:xfrm>
            <a:off x="6574314" y="223638"/>
            <a:ext cx="23469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2" name="Google Shape;962;p71"/>
          <p:cNvSpPr txBox="1"/>
          <p:nvPr>
            <p:ph idx="13" type="subTitle"/>
          </p:nvPr>
        </p:nvSpPr>
        <p:spPr>
          <a:xfrm>
            <a:off x="4749894" y="1275213"/>
            <a:ext cx="19083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3" name="Google Shape;963;p71"/>
          <p:cNvSpPr txBox="1"/>
          <p:nvPr>
            <p:ph idx="14" type="body"/>
          </p:nvPr>
        </p:nvSpPr>
        <p:spPr>
          <a:xfrm>
            <a:off x="6574357" y="1275200"/>
            <a:ext cx="23469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4" name="Google Shape;964;p71"/>
          <p:cNvSpPr txBox="1"/>
          <p:nvPr>
            <p:ph idx="15" type="subTitle"/>
          </p:nvPr>
        </p:nvSpPr>
        <p:spPr>
          <a:xfrm>
            <a:off x="4749894" y="2326775"/>
            <a:ext cx="19083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5" name="Google Shape;965;p71"/>
          <p:cNvSpPr txBox="1"/>
          <p:nvPr>
            <p:ph idx="16" type="body"/>
          </p:nvPr>
        </p:nvSpPr>
        <p:spPr>
          <a:xfrm>
            <a:off x="6574357" y="2326763"/>
            <a:ext cx="2346900" cy="9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6" name="Google Shape;966;p71"/>
          <p:cNvSpPr txBox="1"/>
          <p:nvPr>
            <p:ph idx="17" type="body"/>
          </p:nvPr>
        </p:nvSpPr>
        <p:spPr>
          <a:xfrm>
            <a:off x="4634650" y="3423725"/>
            <a:ext cx="34521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67" name="Google Shape;967;p71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x1 - Alt 1">
  <p:cSld name="CUSTOM_1_1">
    <p:bg>
      <p:bgPr>
        <a:solidFill>
          <a:schemeClr val="accent5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8"/>
          <p:cNvCxnSpPr/>
          <p:nvPr/>
        </p:nvCxnSpPr>
        <p:spPr>
          <a:xfrm>
            <a:off x="447925" y="582000"/>
            <a:ext cx="0" cy="4264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" name="Google Shape;129;p8"/>
          <p:cNvCxnSpPr/>
          <p:nvPr/>
        </p:nvCxnSpPr>
        <p:spPr>
          <a:xfrm rot="10800000">
            <a:off x="445650" y="580625"/>
            <a:ext cx="8260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" name="Google Shape;130;p8"/>
          <p:cNvCxnSpPr/>
          <p:nvPr/>
        </p:nvCxnSpPr>
        <p:spPr>
          <a:xfrm rot="10800000">
            <a:off x="8705813" y="585638"/>
            <a:ext cx="0" cy="4262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8"/>
          <p:cNvCxnSpPr/>
          <p:nvPr/>
        </p:nvCxnSpPr>
        <p:spPr>
          <a:xfrm>
            <a:off x="449800" y="4849725"/>
            <a:ext cx="8257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8"/>
          <p:cNvSpPr/>
          <p:nvPr/>
        </p:nvSpPr>
        <p:spPr>
          <a:xfrm>
            <a:off x="8653475" y="528275"/>
            <a:ext cx="104700" cy="104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133" name="Google Shape;133;p8"/>
          <p:cNvSpPr/>
          <p:nvPr/>
        </p:nvSpPr>
        <p:spPr>
          <a:xfrm>
            <a:off x="8653475" y="4797375"/>
            <a:ext cx="104700" cy="104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4" name="Google Shape;134;p8"/>
          <p:cNvSpPr/>
          <p:nvPr/>
        </p:nvSpPr>
        <p:spPr>
          <a:xfrm>
            <a:off x="395575" y="528275"/>
            <a:ext cx="104700" cy="104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5" name="Google Shape;135;p8"/>
          <p:cNvSpPr/>
          <p:nvPr/>
        </p:nvSpPr>
        <p:spPr>
          <a:xfrm>
            <a:off x="395575" y="4797375"/>
            <a:ext cx="104700" cy="104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136" name="Google Shape;136;p8"/>
          <p:cNvSpPr/>
          <p:nvPr/>
        </p:nvSpPr>
        <p:spPr>
          <a:xfrm>
            <a:off x="-125" y="742375"/>
            <a:ext cx="4653000" cy="4401000"/>
          </a:xfrm>
          <a:prstGeom prst="snip1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7" name="Google Shape;137;p8"/>
          <p:cNvSpPr/>
          <p:nvPr>
            <p:ph idx="2" type="pic"/>
          </p:nvPr>
        </p:nvSpPr>
        <p:spPr>
          <a:xfrm>
            <a:off x="200625" y="917800"/>
            <a:ext cx="4275300" cy="42258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38" name="Google Shape;138;p8"/>
          <p:cNvSpPr txBox="1"/>
          <p:nvPr>
            <p:ph idx="1" type="subTitle"/>
          </p:nvPr>
        </p:nvSpPr>
        <p:spPr>
          <a:xfrm>
            <a:off x="5231050" y="1674350"/>
            <a:ext cx="2865300" cy="2151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9" name="Google Shape;139;p8"/>
          <p:cNvSpPr txBox="1"/>
          <p:nvPr>
            <p:ph idx="3" type="subTitle"/>
          </p:nvPr>
        </p:nvSpPr>
        <p:spPr>
          <a:xfrm>
            <a:off x="5231050" y="4135122"/>
            <a:ext cx="2641500" cy="687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8"/>
          <p:cNvSpPr txBox="1"/>
          <p:nvPr>
            <p:ph type="ctrTitle"/>
          </p:nvPr>
        </p:nvSpPr>
        <p:spPr>
          <a:xfrm>
            <a:off x="5135325" y="915000"/>
            <a:ext cx="29610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41" name="Google Shape;141;p8"/>
          <p:cNvSpPr txBox="1"/>
          <p:nvPr>
            <p:ph idx="4" type="ctrTitle"/>
          </p:nvPr>
        </p:nvSpPr>
        <p:spPr>
          <a:xfrm>
            <a:off x="5135325" y="1190202"/>
            <a:ext cx="29610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2" name="Google Shape;142;p8"/>
          <p:cNvSpPr/>
          <p:nvPr/>
        </p:nvSpPr>
        <p:spPr>
          <a:xfrm>
            <a:off x="-4825" y="-2175"/>
            <a:ext cx="9158700" cy="327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3" name="Google Shape;143;p8"/>
          <p:cNvSpPr txBox="1"/>
          <p:nvPr>
            <p:ph idx="5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unito Sans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4" name="Google Shape;144;p8"/>
          <p:cNvSpPr/>
          <p:nvPr/>
        </p:nvSpPr>
        <p:spPr>
          <a:xfrm>
            <a:off x="8952255" y="115632"/>
            <a:ext cx="78600" cy="89100"/>
          </a:xfrm>
          <a:prstGeom prst="chevron">
            <a:avLst>
              <a:gd fmla="val 6790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45" name="Google Shape;145;p8"/>
          <p:cNvSpPr/>
          <p:nvPr/>
        </p:nvSpPr>
        <p:spPr>
          <a:xfrm rot="10800000">
            <a:off x="8571371" y="115701"/>
            <a:ext cx="78600" cy="89100"/>
          </a:xfrm>
          <a:prstGeom prst="chevron">
            <a:avLst>
              <a:gd fmla="val 6790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cxnSp>
        <p:nvCxnSpPr>
          <p:cNvPr id="146" name="Google Shape;146;p8"/>
          <p:cNvCxnSpPr/>
          <p:nvPr/>
        </p:nvCxnSpPr>
        <p:spPr>
          <a:xfrm>
            <a:off x="8442400" y="-2200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7" name="Google Shape;147;p8"/>
          <p:cNvCxnSpPr/>
          <p:nvPr/>
        </p:nvCxnSpPr>
        <p:spPr>
          <a:xfrm>
            <a:off x="8801100" y="-2182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">
  <p:cSld name="CUSTOM_4"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72"/>
          <p:cNvSpPr txBox="1"/>
          <p:nvPr>
            <p:ph type="title"/>
          </p:nvPr>
        </p:nvSpPr>
        <p:spPr>
          <a:xfrm>
            <a:off x="228600" y="223625"/>
            <a:ext cx="3571500" cy="8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0" name="Google Shape;970;p72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72"/>
          <p:cNvSpPr txBox="1"/>
          <p:nvPr>
            <p:ph idx="1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2" name="Google Shape;972;p72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e Chart">
  <p:cSld name="CUSTOM_3"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73"/>
          <p:cNvSpPr/>
          <p:nvPr/>
        </p:nvSpPr>
        <p:spPr>
          <a:xfrm>
            <a:off x="228600" y="223625"/>
            <a:ext cx="4286100" cy="1617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73"/>
          <p:cNvSpPr/>
          <p:nvPr/>
        </p:nvSpPr>
        <p:spPr>
          <a:xfrm>
            <a:off x="228600" y="2007883"/>
            <a:ext cx="4286100" cy="2639100"/>
          </a:xfrm>
          <a:prstGeom prst="roundRect">
            <a:avLst>
              <a:gd fmla="val 9454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73"/>
          <p:cNvSpPr/>
          <p:nvPr/>
        </p:nvSpPr>
        <p:spPr>
          <a:xfrm>
            <a:off x="4635150" y="223620"/>
            <a:ext cx="4286100" cy="4423500"/>
          </a:xfrm>
          <a:prstGeom prst="roundRect">
            <a:avLst>
              <a:gd fmla="val 9454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73"/>
          <p:cNvSpPr txBox="1"/>
          <p:nvPr>
            <p:ph type="title"/>
          </p:nvPr>
        </p:nvSpPr>
        <p:spPr>
          <a:xfrm>
            <a:off x="486900" y="313025"/>
            <a:ext cx="3768600" cy="14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8" name="Google Shape;978;p73"/>
          <p:cNvSpPr txBox="1"/>
          <p:nvPr>
            <p:ph idx="1" type="subTitle"/>
          </p:nvPr>
        </p:nvSpPr>
        <p:spPr>
          <a:xfrm>
            <a:off x="300250" y="2184550"/>
            <a:ext cx="36099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9" name="Google Shape;979;p73"/>
          <p:cNvSpPr txBox="1"/>
          <p:nvPr>
            <p:ph idx="2" type="body"/>
          </p:nvPr>
        </p:nvSpPr>
        <p:spPr>
          <a:xfrm>
            <a:off x="342625" y="2878200"/>
            <a:ext cx="4005600" cy="161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0" name="Google Shape;980;p73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73"/>
          <p:cNvSpPr txBox="1"/>
          <p:nvPr>
            <p:ph idx="3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2" name="Google Shape;982;p73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CUSTOM_5"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74"/>
          <p:cNvSpPr/>
          <p:nvPr/>
        </p:nvSpPr>
        <p:spPr>
          <a:xfrm>
            <a:off x="228600" y="223625"/>
            <a:ext cx="2817000" cy="3238500"/>
          </a:xfrm>
          <a:prstGeom prst="roundRect">
            <a:avLst>
              <a:gd fmla="val 673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74"/>
          <p:cNvSpPr txBox="1"/>
          <p:nvPr>
            <p:ph type="title"/>
          </p:nvPr>
        </p:nvSpPr>
        <p:spPr>
          <a:xfrm>
            <a:off x="297725" y="339825"/>
            <a:ext cx="2175600" cy="6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6" name="Google Shape;986;p74"/>
          <p:cNvSpPr txBox="1"/>
          <p:nvPr>
            <p:ph idx="1" type="subTitle"/>
          </p:nvPr>
        </p:nvSpPr>
        <p:spPr>
          <a:xfrm>
            <a:off x="286975" y="1833350"/>
            <a:ext cx="2658000" cy="35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7" name="Google Shape;987;p74"/>
          <p:cNvSpPr txBox="1"/>
          <p:nvPr>
            <p:ph idx="2" type="body"/>
          </p:nvPr>
        </p:nvSpPr>
        <p:spPr>
          <a:xfrm>
            <a:off x="297713" y="2174175"/>
            <a:ext cx="2647200" cy="10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8" name="Google Shape;988;p74"/>
          <p:cNvSpPr/>
          <p:nvPr/>
        </p:nvSpPr>
        <p:spPr>
          <a:xfrm>
            <a:off x="3163566" y="1408550"/>
            <a:ext cx="2817000" cy="3238500"/>
          </a:xfrm>
          <a:prstGeom prst="roundRect">
            <a:avLst>
              <a:gd fmla="val 6866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74"/>
          <p:cNvSpPr txBox="1"/>
          <p:nvPr>
            <p:ph idx="3" type="title"/>
          </p:nvPr>
        </p:nvSpPr>
        <p:spPr>
          <a:xfrm>
            <a:off x="3232700" y="1526050"/>
            <a:ext cx="2175600" cy="6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0" name="Google Shape;990;p74"/>
          <p:cNvSpPr txBox="1"/>
          <p:nvPr>
            <p:ph idx="4" type="subTitle"/>
          </p:nvPr>
        </p:nvSpPr>
        <p:spPr>
          <a:xfrm>
            <a:off x="3221925" y="3018275"/>
            <a:ext cx="2658000" cy="35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1" name="Google Shape;991;p74"/>
          <p:cNvSpPr txBox="1"/>
          <p:nvPr>
            <p:ph idx="5" type="body"/>
          </p:nvPr>
        </p:nvSpPr>
        <p:spPr>
          <a:xfrm>
            <a:off x="3232678" y="3359100"/>
            <a:ext cx="2647200" cy="10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2" name="Google Shape;992;p74"/>
          <p:cNvSpPr/>
          <p:nvPr/>
        </p:nvSpPr>
        <p:spPr>
          <a:xfrm>
            <a:off x="6098531" y="223625"/>
            <a:ext cx="2817000" cy="3238500"/>
          </a:xfrm>
          <a:prstGeom prst="roundRect">
            <a:avLst>
              <a:gd fmla="val 824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74"/>
          <p:cNvSpPr txBox="1"/>
          <p:nvPr>
            <p:ph idx="6" type="title"/>
          </p:nvPr>
        </p:nvSpPr>
        <p:spPr>
          <a:xfrm>
            <a:off x="6167650" y="339825"/>
            <a:ext cx="2175600" cy="6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4" name="Google Shape;994;p74"/>
          <p:cNvSpPr txBox="1"/>
          <p:nvPr>
            <p:ph idx="7" type="subTitle"/>
          </p:nvPr>
        </p:nvSpPr>
        <p:spPr>
          <a:xfrm>
            <a:off x="6156900" y="1833350"/>
            <a:ext cx="2658000" cy="35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5" name="Google Shape;995;p74"/>
          <p:cNvSpPr txBox="1"/>
          <p:nvPr>
            <p:ph idx="8" type="body"/>
          </p:nvPr>
        </p:nvSpPr>
        <p:spPr>
          <a:xfrm>
            <a:off x="6167644" y="2174175"/>
            <a:ext cx="2647200" cy="10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6" name="Google Shape;996;p74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74"/>
          <p:cNvSpPr txBox="1"/>
          <p:nvPr>
            <p:ph idx="9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8" name="Google Shape;998;p74"/>
          <p:cNvSpPr/>
          <p:nvPr/>
        </p:nvSpPr>
        <p:spPr>
          <a:xfrm>
            <a:off x="176700" y="3614750"/>
            <a:ext cx="2868900" cy="1032300"/>
          </a:xfrm>
          <a:prstGeom prst="roundRect">
            <a:avLst>
              <a:gd fmla="val 1789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74"/>
          <p:cNvSpPr/>
          <p:nvPr/>
        </p:nvSpPr>
        <p:spPr>
          <a:xfrm>
            <a:off x="3163575" y="223625"/>
            <a:ext cx="2817000" cy="1032300"/>
          </a:xfrm>
          <a:prstGeom prst="roundRect">
            <a:avLst>
              <a:gd fmla="val 17895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74"/>
          <p:cNvSpPr/>
          <p:nvPr/>
        </p:nvSpPr>
        <p:spPr>
          <a:xfrm>
            <a:off x="6098550" y="3614750"/>
            <a:ext cx="2817000" cy="1032300"/>
          </a:xfrm>
          <a:prstGeom prst="roundRect">
            <a:avLst>
              <a:gd fmla="val 17895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74"/>
          <p:cNvSpPr txBox="1"/>
          <p:nvPr>
            <p:ph idx="13" type="title"/>
          </p:nvPr>
        </p:nvSpPr>
        <p:spPr>
          <a:xfrm>
            <a:off x="336850" y="3751925"/>
            <a:ext cx="2485800" cy="8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None/>
              <a:defRPr sz="1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2" name="Google Shape;1002;p74"/>
          <p:cNvSpPr txBox="1"/>
          <p:nvPr>
            <p:ph idx="14" type="title"/>
          </p:nvPr>
        </p:nvSpPr>
        <p:spPr>
          <a:xfrm>
            <a:off x="3363725" y="339825"/>
            <a:ext cx="2485800" cy="8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None/>
              <a:defRPr sz="1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3" name="Google Shape;1003;p74"/>
          <p:cNvSpPr txBox="1"/>
          <p:nvPr>
            <p:ph idx="15" type="title"/>
          </p:nvPr>
        </p:nvSpPr>
        <p:spPr>
          <a:xfrm>
            <a:off x="6098100" y="3751925"/>
            <a:ext cx="2817000" cy="8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500"/>
              <a:buNone/>
              <a:defRPr sz="9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4" name="Google Shape;1004;p74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05" name="Google Shape;1005;p74"/>
          <p:cNvSpPr txBox="1"/>
          <p:nvPr/>
        </p:nvSpPr>
        <p:spPr>
          <a:xfrm>
            <a:off x="-2481308" y="1833350"/>
            <a:ext cx="26580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100K</a:t>
            </a:r>
            <a:endParaRPr b="1" sz="1800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 slide">
  <p:cSld name="CUSTOM_10"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75"/>
          <p:cNvSpPr/>
          <p:nvPr>
            <p:ph idx="2" type="pic"/>
          </p:nvPr>
        </p:nvSpPr>
        <p:spPr>
          <a:xfrm>
            <a:off x="228600" y="3200450"/>
            <a:ext cx="8686800" cy="1446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008" name="Google Shape;1008;p75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fmla="val 311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75"/>
          <p:cNvSpPr txBox="1"/>
          <p:nvPr>
            <p:ph idx="1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b="0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0" name="Google Shape;1010;p75"/>
          <p:cNvSpPr txBox="1"/>
          <p:nvPr>
            <p:ph type="title"/>
          </p:nvPr>
        </p:nvSpPr>
        <p:spPr>
          <a:xfrm>
            <a:off x="228600" y="1917525"/>
            <a:ext cx="8686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11" name="Google Shape;1011;p75"/>
          <p:cNvSpPr txBox="1"/>
          <p:nvPr>
            <p:ph idx="3" type="body"/>
          </p:nvPr>
        </p:nvSpPr>
        <p:spPr>
          <a:xfrm>
            <a:off x="5349150" y="248725"/>
            <a:ext cx="3452700" cy="14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12" name="Google Shape;1012;p75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MAIN_POINT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76"/>
          <p:cNvSpPr/>
          <p:nvPr>
            <p:ph idx="2" type="pic"/>
          </p:nvPr>
        </p:nvSpPr>
        <p:spPr>
          <a:xfrm>
            <a:off x="228600" y="223625"/>
            <a:ext cx="8686800" cy="1446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015" name="Google Shape;1015;p76"/>
          <p:cNvSpPr txBox="1"/>
          <p:nvPr>
            <p:ph type="title"/>
          </p:nvPr>
        </p:nvSpPr>
        <p:spPr>
          <a:xfrm>
            <a:off x="2491100" y="1960225"/>
            <a:ext cx="6538500" cy="29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1pPr>
            <a:lvl2pPr lvl="1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2pPr>
            <a:lvl3pPr lvl="2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3pPr>
            <a:lvl4pPr lvl="3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4pPr>
            <a:lvl5pPr lvl="4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5pPr>
            <a:lvl6pPr lvl="5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6pPr>
            <a:lvl7pPr lvl="6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7pPr>
            <a:lvl8pPr lvl="7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8pPr>
            <a:lvl9pPr lvl="8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9pPr>
          </a:lstStyle>
          <a:p/>
        </p:txBody>
      </p:sp>
      <p:sp>
        <p:nvSpPr>
          <p:cNvPr id="1016" name="Google Shape;1016;p76"/>
          <p:cNvSpPr txBox="1"/>
          <p:nvPr>
            <p:ph idx="1" type="body"/>
          </p:nvPr>
        </p:nvSpPr>
        <p:spPr>
          <a:xfrm>
            <a:off x="228600" y="1705850"/>
            <a:ext cx="2262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">
  <p:cSld name="CUSTOM_6">
    <p:bg>
      <p:bgPr>
        <a:solidFill>
          <a:schemeClr val="accent1"/>
        </a:soli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77"/>
          <p:cNvSpPr txBox="1"/>
          <p:nvPr>
            <p:ph type="title"/>
          </p:nvPr>
        </p:nvSpPr>
        <p:spPr>
          <a:xfrm>
            <a:off x="342900" y="223625"/>
            <a:ext cx="8525100" cy="18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9" name="Google Shape;1019;p77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‹#›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vice Mocks 1">
  <p:cSld name="CUSTOM_7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sign mock of a smartphone." id="1021" name="Google Shape;1021;p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6119" y="760213"/>
            <a:ext cx="2045398" cy="36182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sign mock of a tablet computer." id="1022" name="Google Shape;1022;p78"/>
          <p:cNvPicPr preferRelativeResize="0"/>
          <p:nvPr/>
        </p:nvPicPr>
        <p:blipFill rotWithShape="1">
          <a:blip r:embed="rId3">
            <a:alphaModFix/>
          </a:blip>
          <a:srcRect b="0" l="4471" r="4462" t="0"/>
          <a:stretch/>
        </p:blipFill>
        <p:spPr>
          <a:xfrm>
            <a:off x="3469416" y="760225"/>
            <a:ext cx="5023764" cy="362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3" name="Google Shape;1023;p78"/>
          <p:cNvSpPr/>
          <p:nvPr>
            <p:ph idx="2" type="pic"/>
          </p:nvPr>
        </p:nvSpPr>
        <p:spPr>
          <a:xfrm>
            <a:off x="993900" y="844150"/>
            <a:ext cx="1614300" cy="3417000"/>
          </a:xfrm>
          <a:prstGeom prst="roundRect">
            <a:avLst>
              <a:gd fmla="val 12259" name="adj"/>
            </a:avLst>
          </a:prstGeom>
          <a:noFill/>
          <a:ln>
            <a:noFill/>
          </a:ln>
        </p:spPr>
      </p:sp>
      <p:sp>
        <p:nvSpPr>
          <p:cNvPr id="1024" name="Google Shape;1024;p78"/>
          <p:cNvSpPr/>
          <p:nvPr>
            <p:ph idx="3" type="pic"/>
          </p:nvPr>
        </p:nvSpPr>
        <p:spPr>
          <a:xfrm>
            <a:off x="3568350" y="844150"/>
            <a:ext cx="4812300" cy="3417000"/>
          </a:xfrm>
          <a:prstGeom prst="roundRect">
            <a:avLst>
              <a:gd fmla="val 4881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vice Mocks 2">
  <p:cSld name="CUSTOM_8"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sign mock of a smartphone." id="1026" name="Google Shape;1026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50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sp>
        <p:nvSpPr>
          <p:cNvPr id="1027" name="Google Shape;1027;p79"/>
          <p:cNvSpPr/>
          <p:nvPr>
            <p:ph idx="2" type="pic"/>
          </p:nvPr>
        </p:nvSpPr>
        <p:spPr>
          <a:xfrm>
            <a:off x="868900" y="515475"/>
            <a:ext cx="1911000" cy="4078200"/>
          </a:xfrm>
          <a:prstGeom prst="roundRect">
            <a:avLst>
              <a:gd fmla="val 10964" name="adj"/>
            </a:avLst>
          </a:prstGeom>
          <a:noFill/>
          <a:ln>
            <a:noFill/>
          </a:ln>
        </p:spPr>
      </p:sp>
      <p:pic>
        <p:nvPicPr>
          <p:cNvPr descr="Design mock of a smartphone." id="1028" name="Google Shape;1028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26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79"/>
          <p:cNvSpPr/>
          <p:nvPr>
            <p:ph idx="3" type="pic"/>
          </p:nvPr>
        </p:nvSpPr>
        <p:spPr>
          <a:xfrm>
            <a:off x="3626500" y="515475"/>
            <a:ext cx="1911000" cy="4078200"/>
          </a:xfrm>
          <a:prstGeom prst="roundRect">
            <a:avLst>
              <a:gd fmla="val 10964" name="adj"/>
            </a:avLst>
          </a:prstGeom>
          <a:noFill/>
          <a:ln>
            <a:noFill/>
          </a:ln>
        </p:spPr>
      </p:sp>
      <p:pic>
        <p:nvPicPr>
          <p:cNvPr descr="Design mock of a smartphone." id="1030" name="Google Shape;1030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102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79"/>
          <p:cNvSpPr/>
          <p:nvPr>
            <p:ph idx="4" type="pic"/>
          </p:nvPr>
        </p:nvSpPr>
        <p:spPr>
          <a:xfrm>
            <a:off x="6384100" y="515475"/>
            <a:ext cx="1911000" cy="4078200"/>
          </a:xfrm>
          <a:prstGeom prst="roundRect">
            <a:avLst>
              <a:gd fmla="val 10964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vice Mocks 3">
  <p:cSld name="CUSTOM_9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sign mock of a desktop computer." id="1033" name="Google Shape;1033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74249" y="304725"/>
            <a:ext cx="5395502" cy="4534052"/>
          </a:xfrm>
          <a:prstGeom prst="rect">
            <a:avLst/>
          </a:prstGeom>
          <a:noFill/>
          <a:ln>
            <a:noFill/>
          </a:ln>
        </p:spPr>
      </p:pic>
      <p:sp>
        <p:nvSpPr>
          <p:cNvPr id="1034" name="Google Shape;1034;p80"/>
          <p:cNvSpPr/>
          <p:nvPr>
            <p:ph idx="2" type="pic"/>
          </p:nvPr>
        </p:nvSpPr>
        <p:spPr>
          <a:xfrm>
            <a:off x="1956925" y="389550"/>
            <a:ext cx="5231400" cy="2956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8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37" name="Google Shape;1037;p8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8" name="Google Shape;1038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x5">
  <p:cSld name="TITLE_1_1_4">
    <p:bg>
      <p:bgPr>
        <a:solidFill>
          <a:schemeClr val="dk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"/>
          <p:cNvSpPr txBox="1"/>
          <p:nvPr>
            <p:ph idx="12" type="sldNum"/>
          </p:nvPr>
        </p:nvSpPr>
        <p:spPr>
          <a:xfrm>
            <a:off x="8651378" y="4856473"/>
            <a:ext cx="54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9"/>
          <p:cNvSpPr txBox="1"/>
          <p:nvPr>
            <p:ph idx="1" type="subTitle"/>
          </p:nvPr>
        </p:nvSpPr>
        <p:spPr>
          <a:xfrm>
            <a:off x="7500585" y="2064694"/>
            <a:ext cx="1356300" cy="559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51" name="Google Shape;151;p9"/>
          <p:cNvSpPr txBox="1"/>
          <p:nvPr>
            <p:ph type="title"/>
          </p:nvPr>
        </p:nvSpPr>
        <p:spPr>
          <a:xfrm>
            <a:off x="7500574" y="1590900"/>
            <a:ext cx="13563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9"/>
          <p:cNvSpPr txBox="1"/>
          <p:nvPr>
            <p:ph idx="2" type="subTitle"/>
          </p:nvPr>
        </p:nvSpPr>
        <p:spPr>
          <a:xfrm>
            <a:off x="5669825" y="4099475"/>
            <a:ext cx="1488300" cy="729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53" name="Google Shape;153;p9"/>
          <p:cNvSpPr txBox="1"/>
          <p:nvPr>
            <p:ph idx="3" type="title"/>
          </p:nvPr>
        </p:nvSpPr>
        <p:spPr>
          <a:xfrm>
            <a:off x="5669814" y="3714678"/>
            <a:ext cx="14883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9"/>
          <p:cNvSpPr txBox="1"/>
          <p:nvPr>
            <p:ph idx="4" type="subTitle"/>
          </p:nvPr>
        </p:nvSpPr>
        <p:spPr>
          <a:xfrm>
            <a:off x="3837625" y="2064697"/>
            <a:ext cx="1488300" cy="559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55" name="Google Shape;155;p9"/>
          <p:cNvSpPr txBox="1"/>
          <p:nvPr>
            <p:ph idx="5" type="title"/>
          </p:nvPr>
        </p:nvSpPr>
        <p:spPr>
          <a:xfrm>
            <a:off x="3837622" y="1590908"/>
            <a:ext cx="14883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9"/>
          <p:cNvSpPr txBox="1"/>
          <p:nvPr>
            <p:ph idx="6" type="subTitle"/>
          </p:nvPr>
        </p:nvSpPr>
        <p:spPr>
          <a:xfrm>
            <a:off x="2120177" y="4099475"/>
            <a:ext cx="1488300" cy="729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57" name="Google Shape;157;p9"/>
          <p:cNvSpPr txBox="1"/>
          <p:nvPr>
            <p:ph idx="7" type="title"/>
          </p:nvPr>
        </p:nvSpPr>
        <p:spPr>
          <a:xfrm>
            <a:off x="2120175" y="3714662"/>
            <a:ext cx="14883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8" name="Google Shape;158;p9"/>
          <p:cNvSpPr txBox="1"/>
          <p:nvPr>
            <p:ph idx="8" type="subTitle"/>
          </p:nvPr>
        </p:nvSpPr>
        <p:spPr>
          <a:xfrm>
            <a:off x="442957" y="4099483"/>
            <a:ext cx="1255200" cy="729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59" name="Google Shape;159;p9"/>
          <p:cNvSpPr txBox="1"/>
          <p:nvPr>
            <p:ph idx="9" type="title"/>
          </p:nvPr>
        </p:nvSpPr>
        <p:spPr>
          <a:xfrm>
            <a:off x="442949" y="3714675"/>
            <a:ext cx="12552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9"/>
          <p:cNvSpPr/>
          <p:nvPr>
            <p:ph idx="13" type="pic"/>
          </p:nvPr>
        </p:nvSpPr>
        <p:spPr>
          <a:xfrm>
            <a:off x="1995350" y="1468700"/>
            <a:ext cx="1551300" cy="1971600"/>
          </a:xfrm>
          <a:prstGeom prst="snip1Rect">
            <a:avLst>
              <a:gd fmla="val 28984" name="adj"/>
            </a:avLst>
          </a:prstGeom>
          <a:noFill/>
          <a:ln>
            <a:noFill/>
          </a:ln>
        </p:spPr>
      </p:sp>
      <p:sp>
        <p:nvSpPr>
          <p:cNvPr id="161" name="Google Shape;161;p9"/>
          <p:cNvSpPr/>
          <p:nvPr>
            <p:ph idx="14" type="pic"/>
          </p:nvPr>
        </p:nvSpPr>
        <p:spPr>
          <a:xfrm>
            <a:off x="147475" y="1468700"/>
            <a:ext cx="1550700" cy="19716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62" name="Google Shape;162;p9"/>
          <p:cNvSpPr/>
          <p:nvPr>
            <p:ph idx="15" type="pic"/>
          </p:nvPr>
        </p:nvSpPr>
        <p:spPr>
          <a:xfrm>
            <a:off x="3859675" y="2638375"/>
            <a:ext cx="1488300" cy="1957800"/>
          </a:xfrm>
          <a:prstGeom prst="snip1Rect">
            <a:avLst>
              <a:gd fmla="val 34843" name="adj"/>
            </a:avLst>
          </a:prstGeom>
          <a:noFill/>
          <a:ln>
            <a:noFill/>
          </a:ln>
        </p:spPr>
      </p:sp>
      <p:sp>
        <p:nvSpPr>
          <p:cNvPr id="163" name="Google Shape;163;p9"/>
          <p:cNvSpPr/>
          <p:nvPr>
            <p:ph idx="16" type="pic"/>
          </p:nvPr>
        </p:nvSpPr>
        <p:spPr>
          <a:xfrm>
            <a:off x="5612925" y="1468725"/>
            <a:ext cx="1551300" cy="1971600"/>
          </a:xfrm>
          <a:prstGeom prst="snip1Rect">
            <a:avLst>
              <a:gd fmla="val 24641" name="adj"/>
            </a:avLst>
          </a:prstGeom>
          <a:noFill/>
          <a:ln>
            <a:noFill/>
          </a:ln>
        </p:spPr>
      </p:sp>
      <p:sp>
        <p:nvSpPr>
          <p:cNvPr id="164" name="Google Shape;164;p9"/>
          <p:cNvSpPr/>
          <p:nvPr>
            <p:ph idx="17" type="pic"/>
          </p:nvPr>
        </p:nvSpPr>
        <p:spPr>
          <a:xfrm>
            <a:off x="7465625" y="2624575"/>
            <a:ext cx="1551300" cy="19716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65" name="Google Shape;165;p9"/>
          <p:cNvSpPr txBox="1"/>
          <p:nvPr>
            <p:ph idx="18" type="subTitle"/>
          </p:nvPr>
        </p:nvSpPr>
        <p:spPr>
          <a:xfrm>
            <a:off x="0" y="0"/>
            <a:ext cx="3396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Nunito Sans"/>
              <a:buNone/>
              <a:defRPr sz="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Sans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6" name="Google Shape;166;p9"/>
          <p:cNvSpPr txBox="1"/>
          <p:nvPr>
            <p:ph idx="19" type="ctrTitle"/>
          </p:nvPr>
        </p:nvSpPr>
        <p:spPr>
          <a:xfrm>
            <a:off x="335400" y="466575"/>
            <a:ext cx="52776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omorrow Light"/>
              <a:buNone/>
              <a:defRPr sz="23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67" name="Google Shape;167;p9"/>
          <p:cNvGrpSpPr/>
          <p:nvPr/>
        </p:nvGrpSpPr>
        <p:grpSpPr>
          <a:xfrm>
            <a:off x="-3175" y="1"/>
            <a:ext cx="9146700" cy="330024"/>
            <a:chOff x="-3175" y="1"/>
            <a:chExt cx="9146700" cy="330024"/>
          </a:xfrm>
        </p:grpSpPr>
        <p:sp>
          <p:nvSpPr>
            <p:cNvPr id="168" name="Google Shape;168;p9"/>
            <p:cNvSpPr/>
            <p:nvPr/>
          </p:nvSpPr>
          <p:spPr>
            <a:xfrm>
              <a:off x="8952255" y="115632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sp>
          <p:nvSpPr>
            <p:cNvPr id="169" name="Google Shape;169;p9"/>
            <p:cNvSpPr/>
            <p:nvPr/>
          </p:nvSpPr>
          <p:spPr>
            <a:xfrm rot="10800000">
              <a:off x="8571371" y="115701"/>
              <a:ext cx="78600" cy="89100"/>
            </a:xfrm>
            <a:prstGeom prst="chevron">
              <a:avLst>
                <a:gd fmla="val 67909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endParaRPr>
            </a:p>
          </p:txBody>
        </p:sp>
        <p:cxnSp>
          <p:nvCxnSpPr>
            <p:cNvPr id="170" name="Google Shape;170;p9"/>
            <p:cNvCxnSpPr/>
            <p:nvPr/>
          </p:nvCxnSpPr>
          <p:spPr>
            <a:xfrm>
              <a:off x="8442400" y="1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1" name="Google Shape;171;p9"/>
            <p:cNvCxnSpPr/>
            <p:nvPr/>
          </p:nvCxnSpPr>
          <p:spPr>
            <a:xfrm>
              <a:off x="8801100" y="19"/>
              <a:ext cx="0" cy="330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2" name="Google Shape;172;p9"/>
            <p:cNvCxnSpPr/>
            <p:nvPr/>
          </p:nvCxnSpPr>
          <p:spPr>
            <a:xfrm rot="10800000">
              <a:off x="-3175" y="330025"/>
              <a:ext cx="914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8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1" name="Google Shape;1041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4" name="Google Shape;1044;p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45" name="Google Shape;1045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8" name="Google Shape;1048;p8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9" name="Google Shape;1049;p8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50" name="Google Shape;1050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3" name="Google Shape;1053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8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56" name="Google Shape;1056;p8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57" name="Google Shape;1057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8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60" name="Google Shape;1060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8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8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64" name="Google Shape;1064;p8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65" name="Google Shape;1065;p8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6" name="Google Shape;1066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Archivo"/>
                <a:ea typeface="Archivo"/>
                <a:cs typeface="Archivo"/>
                <a:sym typeface="Archivo"/>
              </a:defRPr>
            </a:lvl1pPr>
            <a:lvl2pPr lvl="1">
              <a:buNone/>
              <a:defRPr>
                <a:latin typeface="Archivo"/>
                <a:ea typeface="Archivo"/>
                <a:cs typeface="Archivo"/>
                <a:sym typeface="Archivo"/>
              </a:defRPr>
            </a:lvl2pPr>
            <a:lvl3pPr lvl="2">
              <a:buNone/>
              <a:defRPr>
                <a:latin typeface="Archivo"/>
                <a:ea typeface="Archivo"/>
                <a:cs typeface="Archivo"/>
                <a:sym typeface="Archivo"/>
              </a:defRPr>
            </a:lvl3pPr>
            <a:lvl4pPr lvl="3">
              <a:buNone/>
              <a:defRPr>
                <a:latin typeface="Archivo"/>
                <a:ea typeface="Archivo"/>
                <a:cs typeface="Archivo"/>
                <a:sym typeface="Archivo"/>
              </a:defRPr>
            </a:lvl4pPr>
            <a:lvl5pPr lvl="4">
              <a:buNone/>
              <a:defRPr>
                <a:latin typeface="Archivo"/>
                <a:ea typeface="Archivo"/>
                <a:cs typeface="Archivo"/>
                <a:sym typeface="Archivo"/>
              </a:defRPr>
            </a:lvl5pPr>
            <a:lvl6pPr lvl="5">
              <a:buNone/>
              <a:defRPr>
                <a:latin typeface="Archivo"/>
                <a:ea typeface="Archivo"/>
                <a:cs typeface="Archivo"/>
                <a:sym typeface="Archivo"/>
              </a:defRPr>
            </a:lvl6pPr>
            <a:lvl7pPr lvl="6">
              <a:buNone/>
              <a:defRPr>
                <a:latin typeface="Archivo"/>
                <a:ea typeface="Archivo"/>
                <a:cs typeface="Archivo"/>
                <a:sym typeface="Archivo"/>
              </a:defRPr>
            </a:lvl7pPr>
            <a:lvl8pPr lvl="7">
              <a:buNone/>
              <a:defRPr>
                <a:latin typeface="Archivo"/>
                <a:ea typeface="Archivo"/>
                <a:cs typeface="Archivo"/>
                <a:sym typeface="Archivo"/>
              </a:defRPr>
            </a:lvl8pPr>
            <a:lvl9pPr lvl="8">
              <a:buNone/>
              <a:defRPr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8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  <p:sp>
        <p:nvSpPr>
          <p:cNvPr id="1069" name="Google Shape;1069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9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72" name="Google Shape;1072;p9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73" name="Google Shape;1073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x5 - Alt">
  <p:cSld name="TITLE_1_1_4_3">
    <p:bg>
      <p:bgPr>
        <a:solidFill>
          <a:schemeClr val="lt2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idx="1" type="subTitle"/>
          </p:nvPr>
        </p:nvSpPr>
        <p:spPr>
          <a:xfrm>
            <a:off x="7500575" y="2064697"/>
            <a:ext cx="1488300" cy="559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 Light"/>
              <a:buNone/>
              <a:defRPr sz="1000">
                <a:solidFill>
                  <a:schemeClr val="lt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omorrow"/>
              <a:buNone/>
              <a:defRPr sz="10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75" name="Google Shape;175;p10"/>
          <p:cNvSpPr txBox="1"/>
          <p:nvPr>
            <p:ph type="title"/>
          </p:nvPr>
        </p:nvSpPr>
        <p:spPr>
          <a:xfrm>
            <a:off x="7500563" y="1590908"/>
            <a:ext cx="14883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omorrow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6" name="Google Shape;176;p10"/>
          <p:cNvSpPr txBox="1"/>
          <p:nvPr>
            <p:ph idx="2" type="subTitle"/>
          </p:nvPr>
        </p:nvSpPr>
        <p:spPr>
          <a:xfrm>
            <a:off x="5669825" y="4099483"/>
            <a:ext cx="1488300" cy="731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 Light"/>
              <a:buNone/>
              <a:defRPr sz="10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77" name="Google Shape;177;p10"/>
          <p:cNvSpPr txBox="1"/>
          <p:nvPr>
            <p:ph idx="3" type="title"/>
          </p:nvPr>
        </p:nvSpPr>
        <p:spPr>
          <a:xfrm>
            <a:off x="5669814" y="3714678"/>
            <a:ext cx="14883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9pPr>
          </a:lstStyle>
          <a:p/>
        </p:txBody>
      </p:sp>
      <p:sp>
        <p:nvSpPr>
          <p:cNvPr id="178" name="Google Shape;178;p10"/>
          <p:cNvSpPr txBox="1"/>
          <p:nvPr>
            <p:ph idx="4" type="subTitle"/>
          </p:nvPr>
        </p:nvSpPr>
        <p:spPr>
          <a:xfrm>
            <a:off x="3837625" y="2064697"/>
            <a:ext cx="1488300" cy="559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 Light"/>
              <a:buNone/>
              <a:defRPr sz="10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79" name="Google Shape;179;p10"/>
          <p:cNvSpPr txBox="1"/>
          <p:nvPr>
            <p:ph idx="5" type="title"/>
          </p:nvPr>
        </p:nvSpPr>
        <p:spPr>
          <a:xfrm>
            <a:off x="3837622" y="1590908"/>
            <a:ext cx="14883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9pPr>
          </a:lstStyle>
          <a:p/>
        </p:txBody>
      </p:sp>
      <p:sp>
        <p:nvSpPr>
          <p:cNvPr id="180" name="Google Shape;180;p10"/>
          <p:cNvSpPr txBox="1"/>
          <p:nvPr>
            <p:ph idx="6" type="subTitle"/>
          </p:nvPr>
        </p:nvSpPr>
        <p:spPr>
          <a:xfrm>
            <a:off x="2120185" y="4099475"/>
            <a:ext cx="1488300" cy="731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 Light"/>
              <a:buNone/>
              <a:defRPr sz="10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81" name="Google Shape;181;p10"/>
          <p:cNvSpPr txBox="1"/>
          <p:nvPr>
            <p:ph idx="7" type="title"/>
          </p:nvPr>
        </p:nvSpPr>
        <p:spPr>
          <a:xfrm>
            <a:off x="2120175" y="3714662"/>
            <a:ext cx="14883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9pPr>
          </a:lstStyle>
          <a:p/>
        </p:txBody>
      </p:sp>
      <p:sp>
        <p:nvSpPr>
          <p:cNvPr id="182" name="Google Shape;182;p10"/>
          <p:cNvSpPr txBox="1"/>
          <p:nvPr>
            <p:ph idx="8" type="subTitle"/>
          </p:nvPr>
        </p:nvSpPr>
        <p:spPr>
          <a:xfrm>
            <a:off x="442950" y="4099476"/>
            <a:ext cx="1488300" cy="731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 Light"/>
              <a:buNone/>
              <a:defRPr sz="1000">
                <a:solidFill>
                  <a:schemeClr val="dk1"/>
                </a:solidFill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omorrow"/>
              <a:buNone/>
              <a:defRPr sz="10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83" name="Google Shape;183;p10"/>
          <p:cNvSpPr txBox="1"/>
          <p:nvPr>
            <p:ph idx="9" type="title"/>
          </p:nvPr>
        </p:nvSpPr>
        <p:spPr>
          <a:xfrm>
            <a:off x="442940" y="3714665"/>
            <a:ext cx="1488300" cy="312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Tomorrow"/>
              <a:buNone/>
              <a:defRPr sz="1400"/>
            </a:lvl9pPr>
          </a:lstStyle>
          <a:p/>
        </p:txBody>
      </p:sp>
      <p:sp>
        <p:nvSpPr>
          <p:cNvPr id="184" name="Google Shape;184;p10"/>
          <p:cNvSpPr/>
          <p:nvPr/>
        </p:nvSpPr>
        <p:spPr>
          <a:xfrm>
            <a:off x="-125" y="2600"/>
            <a:ext cx="9144000" cy="32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185" name="Google Shape;185;p10"/>
          <p:cNvSpPr/>
          <p:nvPr>
            <p:ph idx="13" type="pic"/>
          </p:nvPr>
        </p:nvSpPr>
        <p:spPr>
          <a:xfrm>
            <a:off x="1995350" y="1468700"/>
            <a:ext cx="1551300" cy="1971600"/>
          </a:xfrm>
          <a:prstGeom prst="snip1Rect">
            <a:avLst>
              <a:gd fmla="val 28984" name="adj"/>
            </a:avLst>
          </a:prstGeom>
          <a:noFill/>
          <a:ln>
            <a:noFill/>
          </a:ln>
        </p:spPr>
      </p:sp>
      <p:sp>
        <p:nvSpPr>
          <p:cNvPr id="186" name="Google Shape;186;p10"/>
          <p:cNvSpPr/>
          <p:nvPr>
            <p:ph idx="14" type="pic"/>
          </p:nvPr>
        </p:nvSpPr>
        <p:spPr>
          <a:xfrm>
            <a:off x="147475" y="1468700"/>
            <a:ext cx="1550700" cy="19716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87" name="Google Shape;187;p10"/>
          <p:cNvSpPr/>
          <p:nvPr>
            <p:ph idx="15" type="pic"/>
          </p:nvPr>
        </p:nvSpPr>
        <p:spPr>
          <a:xfrm>
            <a:off x="3859675" y="2638375"/>
            <a:ext cx="1488300" cy="1957800"/>
          </a:xfrm>
          <a:prstGeom prst="snip1Rect">
            <a:avLst>
              <a:gd fmla="val 34843" name="adj"/>
            </a:avLst>
          </a:prstGeom>
          <a:noFill/>
          <a:ln>
            <a:noFill/>
          </a:ln>
        </p:spPr>
      </p:sp>
      <p:sp>
        <p:nvSpPr>
          <p:cNvPr id="188" name="Google Shape;188;p10"/>
          <p:cNvSpPr/>
          <p:nvPr>
            <p:ph idx="16" type="pic"/>
          </p:nvPr>
        </p:nvSpPr>
        <p:spPr>
          <a:xfrm>
            <a:off x="5612925" y="1468725"/>
            <a:ext cx="1551300" cy="1971600"/>
          </a:xfrm>
          <a:prstGeom prst="snip1Rect">
            <a:avLst>
              <a:gd fmla="val 24641" name="adj"/>
            </a:avLst>
          </a:prstGeom>
          <a:noFill/>
          <a:ln>
            <a:noFill/>
          </a:ln>
        </p:spPr>
      </p:sp>
      <p:sp>
        <p:nvSpPr>
          <p:cNvPr id="189" name="Google Shape;189;p10"/>
          <p:cNvSpPr/>
          <p:nvPr>
            <p:ph idx="17" type="pic"/>
          </p:nvPr>
        </p:nvSpPr>
        <p:spPr>
          <a:xfrm>
            <a:off x="7465625" y="2624575"/>
            <a:ext cx="1551300" cy="19716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90" name="Google Shape;190;p10"/>
          <p:cNvSpPr txBox="1"/>
          <p:nvPr>
            <p:ph idx="18" type="subTitle"/>
          </p:nvPr>
        </p:nvSpPr>
        <p:spPr>
          <a:xfrm>
            <a:off x="0" y="0"/>
            <a:ext cx="3396600" cy="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unito Sans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/>
            </a:lvl9pPr>
          </a:lstStyle>
          <a:p/>
        </p:txBody>
      </p:sp>
      <p:grpSp>
        <p:nvGrpSpPr>
          <p:cNvPr id="191" name="Google Shape;191;p10"/>
          <p:cNvGrpSpPr/>
          <p:nvPr/>
        </p:nvGrpSpPr>
        <p:grpSpPr>
          <a:xfrm rot="5400000">
            <a:off x="8783586" y="41327"/>
            <a:ext cx="216849" cy="249848"/>
            <a:chOff x="1208925" y="3513700"/>
            <a:chExt cx="710050" cy="818100"/>
          </a:xfrm>
        </p:grpSpPr>
        <p:cxnSp>
          <p:nvCxnSpPr>
            <p:cNvPr id="192" name="Google Shape;192;p10"/>
            <p:cNvCxnSpPr/>
            <p:nvPr/>
          </p:nvCxnSpPr>
          <p:spPr>
            <a:xfrm>
              <a:off x="1563950" y="3513700"/>
              <a:ext cx="0" cy="818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3" name="Google Shape;193;p10"/>
            <p:cNvCxnSpPr/>
            <p:nvPr/>
          </p:nvCxnSpPr>
          <p:spPr>
            <a:xfrm>
              <a:off x="1290350" y="3900050"/>
              <a:ext cx="547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94" name="Google Shape;194;p10"/>
            <p:cNvSpPr/>
            <p:nvPr/>
          </p:nvSpPr>
          <p:spPr>
            <a:xfrm>
              <a:off x="1760575" y="3513700"/>
              <a:ext cx="158400" cy="1584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0"/>
            <p:cNvSpPr/>
            <p:nvPr/>
          </p:nvSpPr>
          <p:spPr>
            <a:xfrm rot="-5400000">
              <a:off x="1208925" y="3513700"/>
              <a:ext cx="158400" cy="1584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0"/>
            <p:cNvSpPr/>
            <p:nvPr/>
          </p:nvSpPr>
          <p:spPr>
            <a:xfrm rot="10800000">
              <a:off x="1208925" y="4128000"/>
              <a:ext cx="158400" cy="1584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0"/>
            <p:cNvSpPr/>
            <p:nvPr/>
          </p:nvSpPr>
          <p:spPr>
            <a:xfrm rot="5400000">
              <a:off x="1760575" y="4128000"/>
              <a:ext cx="158400" cy="1584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10"/>
          <p:cNvSpPr txBox="1"/>
          <p:nvPr>
            <p:ph idx="19" type="ctrTitle"/>
          </p:nvPr>
        </p:nvSpPr>
        <p:spPr>
          <a:xfrm>
            <a:off x="335400" y="466575"/>
            <a:ext cx="52776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Tomorrow Light"/>
              <a:buNone/>
              <a:defRPr sz="2300">
                <a:latin typeface="Tomorrow Light"/>
                <a:ea typeface="Tomorrow Light"/>
                <a:cs typeface="Tomorrow Light"/>
                <a:sym typeface="Tomorr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92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8" name="Google Shape;1078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9" name="Google Shape;1079;p92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80" name="Google Shape;1080;p92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81" name="Google Shape;1081;p92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82" name="Google Shape;1082;p92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83" name="Google Shape;1083;p92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84" name="Google Shape;1084;p92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7" name="Google Shape;1087;p93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88" name="Google Shape;1088;p93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9" name="Google Shape;1089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2" name="Google Shape;1092;p9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93" name="Google Shape;1093;p94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94" name="Google Shape;1094;p94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95" name="Google Shape;1095;p94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96" name="Google Shape;1096;p94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9" name="Google Shape;1099;p95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00" name="Google Shape;1100;p95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01" name="Google Shape;1101;p95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02" name="Google Shape;1102;p9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03" name="Google Shape;1103;p95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04" name="Google Shape;1104;p95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05" name="Google Shape;1105;p95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8" name="Google Shape;1108;p96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09" name="Google Shape;1109;p96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10" name="Google Shape;1110;p96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11" name="Google Shape;1111;p96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12" name="Google Shape;1112;p96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13" name="Google Shape;1113;p96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14" name="Google Shape;1114;p96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15" name="Google Shape;1115;p96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16" name="Google Shape;1116;p96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9" name="Google Shape;1119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0" name="Google Shape;1120;p97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98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3" name="Google Shape;1123;p98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124" name="Google Shape;1124;p98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125" name="Google Shape;1125;p98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6" name="Google Shape;1126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7" name="Google Shape;1127;p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8" name="Google Shape;1128;p98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9" name="Google Shape;1129;p98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99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2" name="Google Shape;1132;p99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33" name="Google Shape;1133;p99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34" name="Google Shape;1134;p99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5" name="Google Shape;1135;p99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36" name="Google Shape;1136;p99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7" name="Google Shape;1137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8" name="Google Shape;1138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" name="Google Shape;1139;p99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0" name="Google Shape;1140;p99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1" name="Google Shape;1141;p99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100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44" name="Google Shape;1144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7" name="Google Shape;1147;p101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48" name="Google Shape;1148;p101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49" name="Google Shape;1149;p101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50" name="Google Shape;1150;p101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51" name="Google Shape;1151;p101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52" name="Google Shape;1152;p101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53" name="Google Shape;1153;p101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4" name="Google Shape;1154;p101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55" name="Google Shape;1155;p101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56" name="Google Shape;1156;p101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56" Type="http://schemas.openxmlformats.org/officeDocument/2006/relationships/theme" Target="../theme/theme3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95.xml"/><Relationship Id="rId42" Type="http://schemas.openxmlformats.org/officeDocument/2006/relationships/slideLayout" Target="../slideLayouts/slideLayout97.xml"/><Relationship Id="rId41" Type="http://schemas.openxmlformats.org/officeDocument/2006/relationships/slideLayout" Target="../slideLayouts/slideLayout96.xml"/><Relationship Id="rId44" Type="http://schemas.openxmlformats.org/officeDocument/2006/relationships/slideLayout" Target="../slideLayouts/slideLayout99.xml"/><Relationship Id="rId43" Type="http://schemas.openxmlformats.org/officeDocument/2006/relationships/slideLayout" Target="../slideLayouts/slideLayout98.xml"/><Relationship Id="rId45" Type="http://schemas.openxmlformats.org/officeDocument/2006/relationships/theme" Target="../theme/theme1.xml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31" Type="http://schemas.openxmlformats.org/officeDocument/2006/relationships/slideLayout" Target="../slideLayouts/slideLayout86.xml"/><Relationship Id="rId30" Type="http://schemas.openxmlformats.org/officeDocument/2006/relationships/slideLayout" Target="../slideLayouts/slideLayout85.xml"/><Relationship Id="rId33" Type="http://schemas.openxmlformats.org/officeDocument/2006/relationships/slideLayout" Target="../slideLayouts/slideLayout88.xml"/><Relationship Id="rId32" Type="http://schemas.openxmlformats.org/officeDocument/2006/relationships/slideLayout" Target="../slideLayouts/slideLayout87.xml"/><Relationship Id="rId35" Type="http://schemas.openxmlformats.org/officeDocument/2006/relationships/slideLayout" Target="../slideLayouts/slideLayout90.xml"/><Relationship Id="rId34" Type="http://schemas.openxmlformats.org/officeDocument/2006/relationships/slideLayout" Target="../slideLayouts/slideLayout89.xml"/><Relationship Id="rId37" Type="http://schemas.openxmlformats.org/officeDocument/2006/relationships/slideLayout" Target="../slideLayouts/slideLayout92.xml"/><Relationship Id="rId36" Type="http://schemas.openxmlformats.org/officeDocument/2006/relationships/slideLayout" Target="../slideLayouts/slideLayout91.xml"/><Relationship Id="rId39" Type="http://schemas.openxmlformats.org/officeDocument/2006/relationships/slideLayout" Target="../slideLayouts/slideLayout94.xml"/><Relationship Id="rId38" Type="http://schemas.openxmlformats.org/officeDocument/2006/relationships/slideLayout" Target="../slideLayouts/slideLayout93.xml"/><Relationship Id="rId20" Type="http://schemas.openxmlformats.org/officeDocument/2006/relationships/slideLayout" Target="../slideLayouts/slideLayout75.xml"/><Relationship Id="rId22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76.xml"/><Relationship Id="rId24" Type="http://schemas.openxmlformats.org/officeDocument/2006/relationships/slideLayout" Target="../slideLayouts/slideLayout79.xml"/><Relationship Id="rId23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81.xml"/><Relationship Id="rId25" Type="http://schemas.openxmlformats.org/officeDocument/2006/relationships/slideLayout" Target="../slideLayouts/slideLayout80.xml"/><Relationship Id="rId28" Type="http://schemas.openxmlformats.org/officeDocument/2006/relationships/slideLayout" Target="../slideLayouts/slideLayout83.xml"/><Relationship Id="rId27" Type="http://schemas.openxmlformats.org/officeDocument/2006/relationships/slideLayout" Target="../slideLayouts/slideLayout82.xml"/><Relationship Id="rId29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71.xml"/><Relationship Id="rId19" Type="http://schemas.openxmlformats.org/officeDocument/2006/relationships/slideLayout" Target="../slideLayouts/slideLayout74.xml"/><Relationship Id="rId18" Type="http://schemas.openxmlformats.org/officeDocument/2006/relationships/slideLayout" Target="../slideLayouts/slideLayout7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omorrow"/>
              <a:buNone/>
              <a:defRPr sz="2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omorrow"/>
              <a:buNone/>
              <a:defRPr sz="2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omorrow"/>
              <a:buNone/>
              <a:defRPr sz="2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omorrow"/>
              <a:buNone/>
              <a:defRPr sz="2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omorrow"/>
              <a:buNone/>
              <a:defRPr sz="2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omorrow"/>
              <a:buNone/>
              <a:defRPr sz="2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omorrow"/>
              <a:buNone/>
              <a:defRPr sz="2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omorrow"/>
              <a:buNone/>
              <a:defRPr sz="2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omorrow"/>
              <a:buNone/>
              <a:defRPr sz="2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 Sans"/>
              <a:buChar char="●"/>
              <a:defRPr sz="1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57"/>
          <p:cNvSpPr txBox="1"/>
          <p:nvPr>
            <p:ph type="title"/>
          </p:nvPr>
        </p:nvSpPr>
        <p:spPr>
          <a:xfrm>
            <a:off x="342900" y="223625"/>
            <a:ext cx="5715000" cy="18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48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/>
        </p:txBody>
      </p:sp>
      <p:sp>
        <p:nvSpPr>
          <p:cNvPr id="801" name="Google Shape;801;p57"/>
          <p:cNvSpPr txBox="1"/>
          <p:nvPr>
            <p:ph idx="1" type="body"/>
          </p:nvPr>
        </p:nvSpPr>
        <p:spPr>
          <a:xfrm>
            <a:off x="230900" y="3328825"/>
            <a:ext cx="6547200" cy="15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  <p:sldLayoutId id="2147483720" r:id="rId18"/>
    <p:sldLayoutId id="2147483721" r:id="rId19"/>
    <p:sldLayoutId id="2147483722" r:id="rId20"/>
    <p:sldLayoutId id="2147483723" r:id="rId21"/>
    <p:sldLayoutId id="2147483724" r:id="rId22"/>
    <p:sldLayoutId id="2147483725" r:id="rId23"/>
    <p:sldLayoutId id="2147483726" r:id="rId24"/>
    <p:sldLayoutId id="2147483727" r:id="rId25"/>
    <p:sldLayoutId id="2147483728" r:id="rId26"/>
    <p:sldLayoutId id="2147483729" r:id="rId27"/>
    <p:sldLayoutId id="2147483730" r:id="rId28"/>
    <p:sldLayoutId id="2147483731" r:id="rId29"/>
    <p:sldLayoutId id="2147483732" r:id="rId30"/>
    <p:sldLayoutId id="2147483733" r:id="rId31"/>
    <p:sldLayoutId id="2147483734" r:id="rId32"/>
    <p:sldLayoutId id="2147483735" r:id="rId33"/>
    <p:sldLayoutId id="2147483736" r:id="rId34"/>
    <p:sldLayoutId id="2147483737" r:id="rId35"/>
    <p:sldLayoutId id="2147483738" r:id="rId36"/>
    <p:sldLayoutId id="2147483739" r:id="rId37"/>
    <p:sldLayoutId id="2147483740" r:id="rId38"/>
    <p:sldLayoutId id="2147483741" r:id="rId39"/>
    <p:sldLayoutId id="2147483742" r:id="rId40"/>
    <p:sldLayoutId id="2147483743" r:id="rId41"/>
    <p:sldLayoutId id="2147483744" r:id="rId42"/>
    <p:sldLayoutId id="2147483745" r:id="rId43"/>
    <p:sldLayoutId id="2147483746" r:id="rId4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44">
          <p15:clr>
            <a:srgbClr val="E46962"/>
          </p15:clr>
        </p15:guide>
        <p15:guide id="2" orient="horz" pos="141">
          <p15:clr>
            <a:srgbClr val="E46962"/>
          </p15:clr>
        </p15:guide>
        <p15:guide id="3" orient="horz" pos="3099">
          <p15:clr>
            <a:srgbClr val="E46962"/>
          </p15:clr>
        </p15:guide>
        <p15:guide id="4" pos="216">
          <p15:clr>
            <a:srgbClr val="E46962"/>
          </p15:clr>
        </p15:guide>
        <p15:guide id="5" pos="593">
          <p15:clr>
            <a:srgbClr val="E46962"/>
          </p15:clr>
        </p15:guide>
        <p15:guide id="6" pos="669">
          <p15:clr>
            <a:srgbClr val="E46962"/>
          </p15:clr>
        </p15:guide>
        <p15:guide id="7" pos="1044">
          <p15:clr>
            <a:srgbClr val="E46962"/>
          </p15:clr>
        </p15:guide>
        <p15:guide id="8" pos="1119">
          <p15:clr>
            <a:srgbClr val="E46962"/>
          </p15:clr>
        </p15:guide>
        <p15:guide id="9" pos="1494">
          <p15:clr>
            <a:srgbClr val="E46962"/>
          </p15:clr>
        </p15:guide>
        <p15:guide id="10" pos="1569">
          <p15:clr>
            <a:srgbClr val="E46962"/>
          </p15:clr>
        </p15:guide>
        <p15:guide id="11" pos="1944">
          <p15:clr>
            <a:srgbClr val="E46962"/>
          </p15:clr>
        </p15:guide>
        <p15:guide id="12" pos="2019">
          <p15:clr>
            <a:srgbClr val="E46962"/>
          </p15:clr>
        </p15:guide>
        <p15:guide id="13" pos="2394">
          <p15:clr>
            <a:srgbClr val="E46962"/>
          </p15:clr>
        </p15:guide>
        <p15:guide id="14" pos="2469">
          <p15:clr>
            <a:srgbClr val="E46962"/>
          </p15:clr>
        </p15:guide>
        <p15:guide id="15" pos="2844">
          <p15:clr>
            <a:srgbClr val="E46962"/>
          </p15:clr>
        </p15:guide>
        <p15:guide id="16" pos="2919">
          <p15:clr>
            <a:srgbClr val="E46962"/>
          </p15:clr>
        </p15:guide>
        <p15:guide id="17" pos="3294">
          <p15:clr>
            <a:srgbClr val="E46962"/>
          </p15:clr>
        </p15:guide>
        <p15:guide id="18" pos="3370">
          <p15:clr>
            <a:srgbClr val="E46962"/>
          </p15:clr>
        </p15:guide>
        <p15:guide id="19" pos="3744">
          <p15:clr>
            <a:srgbClr val="E46962"/>
          </p15:clr>
        </p15:guide>
        <p15:guide id="20" pos="3816">
          <p15:clr>
            <a:srgbClr val="E46962"/>
          </p15:clr>
        </p15:guide>
        <p15:guide id="21" pos="4194">
          <p15:clr>
            <a:srgbClr val="E46962"/>
          </p15:clr>
        </p15:guide>
        <p15:guide id="22" pos="4270">
          <p15:clr>
            <a:srgbClr val="E46962"/>
          </p15:clr>
        </p15:guide>
        <p15:guide id="23" pos="4644">
          <p15:clr>
            <a:srgbClr val="E46962"/>
          </p15:clr>
        </p15:guide>
        <p15:guide id="24" pos="4720">
          <p15:clr>
            <a:srgbClr val="E46962"/>
          </p15:clr>
        </p15:guide>
        <p15:guide id="25" pos="5094">
          <p15:clr>
            <a:srgbClr val="E46962"/>
          </p15:clr>
        </p15:guide>
        <p15:guide id="26" pos="5170">
          <p15:clr>
            <a:srgbClr val="E46962"/>
          </p15:clr>
        </p15:guide>
        <p15:guide id="27" pos="5544">
          <p15:clr>
            <a:srgbClr val="E46962"/>
          </p15:clr>
        </p15:guide>
        <p15:guide id="28" pos="5616">
          <p15:clr>
            <a:srgbClr val="E46962"/>
          </p15:clr>
        </p15:guide>
        <p15:guide id="29" orient="horz" pos="2927">
          <p15:clr>
            <a:srgbClr val="E46962"/>
          </p15:clr>
        </p15:guide>
        <p15:guide id="30" orient="horz" pos="28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Relationship Id="rId5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02"/>
          <p:cNvSpPr txBox="1"/>
          <p:nvPr>
            <p:ph type="title"/>
          </p:nvPr>
        </p:nvSpPr>
        <p:spPr>
          <a:xfrm>
            <a:off x="114300" y="92175"/>
            <a:ext cx="8915400" cy="23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>
                <a:latin typeface="Comfortaa"/>
                <a:ea typeface="Comfortaa"/>
                <a:cs typeface="Comfortaa"/>
                <a:sym typeface="Comfortaa"/>
              </a:rPr>
              <a:t>След Космического Луча</a:t>
            </a:r>
            <a:endParaRPr sz="75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62" name="Google Shape;1162;p102"/>
          <p:cNvSpPr txBox="1"/>
          <p:nvPr>
            <p:ph idx="2" type="title"/>
          </p:nvPr>
        </p:nvSpPr>
        <p:spPr>
          <a:xfrm>
            <a:off x="4637775" y="3665450"/>
            <a:ext cx="4041000" cy="125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5900"/>
              <a:t>07</a:t>
            </a:r>
            <a:r>
              <a:rPr lang="en" sz="5900"/>
              <a:t>.19.2025</a:t>
            </a:r>
            <a:endParaRPr sz="5900"/>
          </a:p>
        </p:txBody>
      </p:sp>
      <p:sp>
        <p:nvSpPr>
          <p:cNvPr id="1163" name="Google Shape;1163;p102"/>
          <p:cNvSpPr txBox="1"/>
          <p:nvPr>
            <p:ph type="title"/>
          </p:nvPr>
        </p:nvSpPr>
        <p:spPr>
          <a:xfrm>
            <a:off x="228606" y="4756200"/>
            <a:ext cx="3658800" cy="3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mfortaa"/>
                <a:ea typeface="Comfortaa"/>
                <a:cs typeface="Comfortaa"/>
                <a:sym typeface="Comfortaa"/>
              </a:rPr>
              <a:t>Абитуры будущего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111"/>
          <p:cNvSpPr txBox="1"/>
          <p:nvPr>
            <p:ph type="title"/>
          </p:nvPr>
        </p:nvSpPr>
        <p:spPr>
          <a:xfrm>
            <a:off x="342900" y="223625"/>
            <a:ext cx="8525100" cy="18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latin typeface="Comfortaa"/>
                <a:ea typeface="Comfortaa"/>
                <a:cs typeface="Comfortaa"/>
                <a:sym typeface="Comfortaa"/>
              </a:rPr>
              <a:t>Абтуры будущего</a:t>
            </a:r>
            <a:endParaRPr sz="8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37" name="Google Shape;1237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4174" y="576725"/>
            <a:ext cx="2567650" cy="3851459"/>
          </a:xfrm>
          <a:prstGeom prst="rect">
            <a:avLst/>
          </a:prstGeom>
          <a:noFill/>
          <a:ln>
            <a:noFill/>
          </a:ln>
          <a:effectLst>
            <a:outerShdw blurRad="628650" rotWithShape="0" algn="bl" dir="5400000" dist="209550">
              <a:srgbClr val="000000">
                <a:alpha val="80000"/>
              </a:srgbClr>
            </a:outerShdw>
          </a:effectLst>
        </p:spPr>
      </p:pic>
      <p:pic>
        <p:nvPicPr>
          <p:cNvPr id="1238" name="Google Shape;1238;p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8100" y="576725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03"/>
          <p:cNvSpPr/>
          <p:nvPr/>
        </p:nvSpPr>
        <p:spPr>
          <a:xfrm>
            <a:off x="228588" y="223625"/>
            <a:ext cx="1572000" cy="516600"/>
          </a:xfrm>
          <a:prstGeom prst="roundRect">
            <a:avLst>
              <a:gd fmla="val 33319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400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AGENDA</a:t>
            </a:r>
            <a:endParaRPr sz="2400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169" name="Google Shape;1169;p103"/>
          <p:cNvSpPr/>
          <p:nvPr/>
        </p:nvSpPr>
        <p:spPr>
          <a:xfrm>
            <a:off x="228600" y="898969"/>
            <a:ext cx="1572000" cy="516600"/>
          </a:xfrm>
          <a:prstGeom prst="roundRect">
            <a:avLst>
              <a:gd fmla="val 33319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01</a:t>
            </a:r>
            <a:endParaRPr sz="240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170" name="Google Shape;1170;p103"/>
          <p:cNvSpPr/>
          <p:nvPr/>
        </p:nvSpPr>
        <p:spPr>
          <a:xfrm>
            <a:off x="1929750" y="898975"/>
            <a:ext cx="2475300" cy="516600"/>
          </a:xfrm>
          <a:prstGeom prst="roundRect">
            <a:avLst>
              <a:gd fmla="val 3331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572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4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Вступление</a:t>
            </a:r>
            <a:endParaRPr b="1" sz="24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71" name="Google Shape;1171;p103"/>
          <p:cNvSpPr/>
          <p:nvPr/>
        </p:nvSpPr>
        <p:spPr>
          <a:xfrm>
            <a:off x="228588" y="1601344"/>
            <a:ext cx="1572000" cy="516600"/>
          </a:xfrm>
          <a:prstGeom prst="roundRect">
            <a:avLst>
              <a:gd fmla="val 33319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02</a:t>
            </a:r>
            <a:endParaRPr sz="240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172" name="Google Shape;1172;p103"/>
          <p:cNvSpPr/>
          <p:nvPr/>
        </p:nvSpPr>
        <p:spPr>
          <a:xfrm>
            <a:off x="228588" y="2267344"/>
            <a:ext cx="1572000" cy="516600"/>
          </a:xfrm>
          <a:prstGeom prst="roundRect">
            <a:avLst>
              <a:gd fmla="val 33319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03</a:t>
            </a:r>
            <a:endParaRPr sz="240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173" name="Google Shape;1173;p103"/>
          <p:cNvSpPr/>
          <p:nvPr/>
        </p:nvSpPr>
        <p:spPr>
          <a:xfrm>
            <a:off x="228588" y="2933344"/>
            <a:ext cx="1572000" cy="516600"/>
          </a:xfrm>
          <a:prstGeom prst="roundRect">
            <a:avLst>
              <a:gd fmla="val 33319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04</a:t>
            </a:r>
            <a:endParaRPr sz="240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174" name="Google Shape;1174;p103"/>
          <p:cNvSpPr/>
          <p:nvPr/>
        </p:nvSpPr>
        <p:spPr>
          <a:xfrm>
            <a:off x="228588" y="3602407"/>
            <a:ext cx="1572000" cy="516600"/>
          </a:xfrm>
          <a:prstGeom prst="roundRect">
            <a:avLst>
              <a:gd fmla="val 33319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05</a:t>
            </a:r>
            <a:endParaRPr sz="240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175" name="Google Shape;1175;p103"/>
          <p:cNvSpPr txBox="1"/>
          <p:nvPr>
            <p:ph idx="1" type="subTitle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NAME</a:t>
            </a:r>
            <a:endParaRPr/>
          </a:p>
        </p:txBody>
      </p:sp>
      <p:sp>
        <p:nvSpPr>
          <p:cNvPr id="1176" name="Google Shape;1176;p103"/>
          <p:cNvSpPr/>
          <p:nvPr/>
        </p:nvSpPr>
        <p:spPr>
          <a:xfrm>
            <a:off x="1929750" y="1583175"/>
            <a:ext cx="3792300" cy="516600"/>
          </a:xfrm>
          <a:prstGeom prst="roundRect">
            <a:avLst>
              <a:gd fmla="val 3331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2000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Считывание данных</a:t>
            </a:r>
            <a:endParaRPr b="1" sz="23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77" name="Google Shape;1177;p103"/>
          <p:cNvSpPr/>
          <p:nvPr/>
        </p:nvSpPr>
        <p:spPr>
          <a:xfrm>
            <a:off x="1929750" y="2267375"/>
            <a:ext cx="4205100" cy="516600"/>
          </a:xfrm>
          <a:prstGeom prst="roundRect">
            <a:avLst>
              <a:gd fmla="val 3331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572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 sz="24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Предсказание по осям</a:t>
            </a:r>
            <a:endParaRPr sz="24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1178" name="Google Shape;1178;p103"/>
          <p:cNvSpPr/>
          <p:nvPr/>
        </p:nvSpPr>
        <p:spPr>
          <a:xfrm>
            <a:off x="1929750" y="2930350"/>
            <a:ext cx="4205100" cy="516600"/>
          </a:xfrm>
          <a:prstGeom prst="roundRect">
            <a:avLst>
              <a:gd fmla="val 3331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572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4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Предсказание углов</a:t>
            </a:r>
            <a:endParaRPr b="1" sz="24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79" name="Google Shape;1179;p103"/>
          <p:cNvSpPr/>
          <p:nvPr/>
        </p:nvSpPr>
        <p:spPr>
          <a:xfrm>
            <a:off x="1929750" y="3593375"/>
            <a:ext cx="6872100" cy="516600"/>
          </a:xfrm>
          <a:prstGeom prst="roundRect">
            <a:avLst>
              <a:gd fmla="val 3331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572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4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Предсказание мощности и возраста</a:t>
            </a:r>
            <a:endParaRPr b="1" sz="24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104"/>
          <p:cNvSpPr txBox="1"/>
          <p:nvPr>
            <p:ph type="title"/>
          </p:nvPr>
        </p:nvSpPr>
        <p:spPr>
          <a:xfrm>
            <a:off x="409800" y="2743200"/>
            <a:ext cx="5648100" cy="24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185" name="Google Shape;1185;p104"/>
          <p:cNvSpPr txBox="1"/>
          <p:nvPr>
            <p:ph idx="1" type="subTitle"/>
          </p:nvPr>
        </p:nvSpPr>
        <p:spPr>
          <a:xfrm>
            <a:off x="351400" y="314425"/>
            <a:ext cx="4283400" cy="3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Comfortaa"/>
                <a:ea typeface="Comfortaa"/>
                <a:cs typeface="Comfortaa"/>
                <a:sym typeface="Comfortaa"/>
              </a:rPr>
              <a:t>Введение</a:t>
            </a:r>
            <a:endParaRPr b="1" sz="1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86" name="Google Shape;1186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200" y="625738"/>
            <a:ext cx="3891900" cy="38919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300038" rotWithShape="0" algn="bl" dir="8400000" dist="19050">
              <a:srgbClr val="000000"/>
            </a:outerShdw>
            <a:reflection blurRad="0" dir="0" dist="0" endA="0" endPos="9000" fadeDir="5400012" kx="0" rotWithShape="0" algn="bl" stA="50000" stPos="0" sy="-100000" ky="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105"/>
          <p:cNvSpPr txBox="1"/>
          <p:nvPr>
            <p:ph type="title"/>
          </p:nvPr>
        </p:nvSpPr>
        <p:spPr>
          <a:xfrm>
            <a:off x="6390950" y="457200"/>
            <a:ext cx="2081400" cy="269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192" name="Google Shape;1192;p105"/>
          <p:cNvSpPr txBox="1"/>
          <p:nvPr>
            <p:ph idx="1" type="subTitle"/>
          </p:nvPr>
        </p:nvSpPr>
        <p:spPr>
          <a:xfrm>
            <a:off x="351400" y="314425"/>
            <a:ext cx="4283400" cy="3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Comfortaa"/>
                <a:ea typeface="Comfortaa"/>
                <a:cs typeface="Comfortaa"/>
                <a:sym typeface="Comfortaa"/>
              </a:rPr>
              <a:t>Считывание данных</a:t>
            </a:r>
            <a:endParaRPr b="1" sz="1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93" name="Google Shape;1193;p105"/>
          <p:cNvPicPr preferRelativeResize="0"/>
          <p:nvPr/>
        </p:nvPicPr>
        <p:blipFill rotWithShape="1">
          <a:blip r:embed="rId3">
            <a:alphaModFix/>
          </a:blip>
          <a:srcRect b="8214" l="0" r="51756" t="35599"/>
          <a:stretch/>
        </p:blipFill>
        <p:spPr>
          <a:xfrm>
            <a:off x="1062075" y="926300"/>
            <a:ext cx="4365000" cy="289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" name="Google Shape;1198;p106"/>
          <p:cNvPicPr preferRelativeResize="0"/>
          <p:nvPr/>
        </p:nvPicPr>
        <p:blipFill rotWithShape="1">
          <a:blip r:embed="rId3">
            <a:alphaModFix/>
          </a:blip>
          <a:srcRect b="48126" l="2740" r="43521" t="17721"/>
          <a:stretch/>
        </p:blipFill>
        <p:spPr>
          <a:xfrm>
            <a:off x="893238" y="642650"/>
            <a:ext cx="4624774" cy="1652525"/>
          </a:xfrm>
          <a:prstGeom prst="rect">
            <a:avLst/>
          </a:prstGeom>
          <a:noFill/>
          <a:ln>
            <a:noFill/>
          </a:ln>
          <a:effectLst>
            <a:outerShdw blurRad="771525" rotWithShape="0" algn="bl">
              <a:srgbClr val="000000">
                <a:alpha val="80000"/>
              </a:srgbClr>
            </a:outerShdw>
          </a:effectLst>
        </p:spPr>
      </p:pic>
      <p:pic>
        <p:nvPicPr>
          <p:cNvPr id="1199" name="Google Shape;1199;p106"/>
          <p:cNvPicPr preferRelativeResize="0"/>
          <p:nvPr/>
        </p:nvPicPr>
        <p:blipFill rotWithShape="1">
          <a:blip r:embed="rId4">
            <a:alphaModFix/>
          </a:blip>
          <a:srcRect b="48316" l="3023" r="43928" t="22249"/>
          <a:stretch/>
        </p:blipFill>
        <p:spPr>
          <a:xfrm>
            <a:off x="893250" y="2478775"/>
            <a:ext cx="4624750" cy="1442732"/>
          </a:xfrm>
          <a:prstGeom prst="rect">
            <a:avLst/>
          </a:prstGeom>
          <a:noFill/>
          <a:ln>
            <a:noFill/>
          </a:ln>
          <a:effectLst>
            <a:outerShdw blurRad="628650" rotWithShape="0" algn="bl" dir="5400000" dist="19050">
              <a:srgbClr val="000000"/>
            </a:outerShdw>
          </a:effectLst>
        </p:spPr>
      </p:pic>
      <p:sp>
        <p:nvSpPr>
          <p:cNvPr id="1200" name="Google Shape;1200;p106"/>
          <p:cNvSpPr txBox="1"/>
          <p:nvPr/>
        </p:nvSpPr>
        <p:spPr>
          <a:xfrm>
            <a:off x="6778200" y="2754825"/>
            <a:ext cx="2003400" cy="12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3</a:t>
            </a:r>
            <a:endParaRPr b="1" sz="17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01" name="Google Shape;1201;p106"/>
          <p:cNvSpPr txBox="1"/>
          <p:nvPr/>
        </p:nvSpPr>
        <p:spPr>
          <a:xfrm>
            <a:off x="342900" y="223625"/>
            <a:ext cx="59514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Предсказание X и Y</a:t>
            </a:r>
            <a:endParaRPr b="1" sz="19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107"/>
          <p:cNvSpPr txBox="1"/>
          <p:nvPr>
            <p:ph type="title"/>
          </p:nvPr>
        </p:nvSpPr>
        <p:spPr>
          <a:xfrm>
            <a:off x="351400" y="619525"/>
            <a:ext cx="3510300" cy="12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4</a:t>
            </a:r>
            <a:endParaRPr sz="10000"/>
          </a:p>
        </p:txBody>
      </p:sp>
      <p:sp>
        <p:nvSpPr>
          <p:cNvPr id="1207" name="Google Shape;1207;p107"/>
          <p:cNvSpPr txBox="1"/>
          <p:nvPr>
            <p:ph idx="1" type="subTitle"/>
          </p:nvPr>
        </p:nvSpPr>
        <p:spPr>
          <a:xfrm>
            <a:off x="351400" y="314425"/>
            <a:ext cx="5505300" cy="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Предсказание углов ШАЛ  с помощью нейронной сети</a:t>
            </a:r>
            <a:endParaRPr/>
          </a:p>
        </p:txBody>
      </p:sp>
      <p:pic>
        <p:nvPicPr>
          <p:cNvPr id="1208" name="Google Shape;1208;p107"/>
          <p:cNvPicPr preferRelativeResize="0"/>
          <p:nvPr/>
        </p:nvPicPr>
        <p:blipFill rotWithShape="1">
          <a:blip r:embed="rId3">
            <a:alphaModFix/>
          </a:blip>
          <a:srcRect b="18064" l="6482" r="26618" t="22298"/>
          <a:stretch/>
        </p:blipFill>
        <p:spPr>
          <a:xfrm>
            <a:off x="788975" y="1817115"/>
            <a:ext cx="5374749" cy="2694035"/>
          </a:xfrm>
          <a:prstGeom prst="rect">
            <a:avLst/>
          </a:prstGeom>
          <a:noFill/>
          <a:ln>
            <a:noFill/>
          </a:ln>
          <a:effectLst>
            <a:outerShdw blurRad="771525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108"/>
          <p:cNvSpPr txBox="1"/>
          <p:nvPr>
            <p:ph type="title"/>
          </p:nvPr>
        </p:nvSpPr>
        <p:spPr>
          <a:xfrm>
            <a:off x="6348800" y="798025"/>
            <a:ext cx="5648100" cy="24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1214" name="Google Shape;1214;p108"/>
          <p:cNvSpPr txBox="1"/>
          <p:nvPr>
            <p:ph idx="1" type="subTitle"/>
          </p:nvPr>
        </p:nvSpPr>
        <p:spPr>
          <a:xfrm>
            <a:off x="351400" y="314425"/>
            <a:ext cx="4694400" cy="4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Предсказание возраста и мощности с помощью нейронной сети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5" name="Google Shape;1215;p108"/>
          <p:cNvPicPr preferRelativeResize="0"/>
          <p:nvPr/>
        </p:nvPicPr>
        <p:blipFill rotWithShape="1">
          <a:blip r:embed="rId3">
            <a:alphaModFix/>
          </a:blip>
          <a:srcRect b="18878" l="25803" r="8605" t="19002"/>
          <a:stretch/>
        </p:blipFill>
        <p:spPr>
          <a:xfrm>
            <a:off x="351400" y="1296398"/>
            <a:ext cx="5997300" cy="3193500"/>
          </a:xfrm>
          <a:prstGeom prst="rect">
            <a:avLst/>
          </a:prstGeom>
          <a:noFill/>
          <a:ln>
            <a:noFill/>
          </a:ln>
          <a:effectLst>
            <a:outerShdw blurRad="91440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109"/>
          <p:cNvSpPr txBox="1"/>
          <p:nvPr/>
        </p:nvSpPr>
        <p:spPr>
          <a:xfrm>
            <a:off x="373275" y="424775"/>
            <a:ext cx="59466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80808"/>
                </a:solidFill>
                <a:latin typeface="Comfortaa"/>
                <a:ea typeface="Comfortaa"/>
                <a:cs typeface="Comfortaa"/>
                <a:sym typeface="Comfortaa"/>
              </a:rPr>
              <a:t>Оценка точности предсказаний</a:t>
            </a:r>
            <a:endParaRPr b="1" sz="1700">
              <a:solidFill>
                <a:srgbClr val="080808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21" name="Google Shape;1221;p109"/>
          <p:cNvPicPr preferRelativeResize="0"/>
          <p:nvPr/>
        </p:nvPicPr>
        <p:blipFill rotWithShape="1">
          <a:blip r:embed="rId3">
            <a:alphaModFix/>
          </a:blip>
          <a:srcRect b="35307" l="2348" r="75350" t="55765"/>
          <a:stretch/>
        </p:blipFill>
        <p:spPr>
          <a:xfrm>
            <a:off x="410875" y="888275"/>
            <a:ext cx="3888599" cy="87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2" name="Google Shape;1222;p109"/>
          <p:cNvPicPr preferRelativeResize="0"/>
          <p:nvPr/>
        </p:nvPicPr>
        <p:blipFill rotWithShape="1">
          <a:blip r:embed="rId4">
            <a:alphaModFix/>
          </a:blip>
          <a:srcRect b="24036" l="2762" r="75985" t="67456"/>
          <a:stretch/>
        </p:blipFill>
        <p:spPr>
          <a:xfrm>
            <a:off x="410875" y="1954125"/>
            <a:ext cx="3888599" cy="87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3" name="Google Shape;1223;p109"/>
          <p:cNvPicPr preferRelativeResize="0"/>
          <p:nvPr/>
        </p:nvPicPr>
        <p:blipFill rotWithShape="1">
          <a:blip r:embed="rId5">
            <a:alphaModFix/>
          </a:blip>
          <a:srcRect b="37995" l="4034" r="51682" t="52517"/>
          <a:stretch/>
        </p:blipFill>
        <p:spPr>
          <a:xfrm>
            <a:off x="410875" y="2918400"/>
            <a:ext cx="5958574" cy="7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4" name="Google Shape;1224;p109"/>
          <p:cNvSpPr txBox="1"/>
          <p:nvPr/>
        </p:nvSpPr>
        <p:spPr>
          <a:xfrm>
            <a:off x="4476525" y="928575"/>
            <a:ext cx="21816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80808"/>
                </a:solidFill>
                <a:latin typeface="Comfortaa"/>
                <a:ea typeface="Comfortaa"/>
                <a:cs typeface="Comfortaa"/>
                <a:sym typeface="Comfortaa"/>
              </a:rPr>
              <a:t>Предсказание X</a:t>
            </a:r>
            <a:endParaRPr b="1" sz="1600">
              <a:solidFill>
                <a:srgbClr val="080808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25" name="Google Shape;1225;p109"/>
          <p:cNvSpPr txBox="1"/>
          <p:nvPr/>
        </p:nvSpPr>
        <p:spPr>
          <a:xfrm>
            <a:off x="4476525" y="1974238"/>
            <a:ext cx="21816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80808"/>
                </a:solidFill>
                <a:latin typeface="Comfortaa"/>
                <a:ea typeface="Comfortaa"/>
                <a:cs typeface="Comfortaa"/>
                <a:sym typeface="Comfortaa"/>
              </a:rPr>
              <a:t>Предсказание Y</a:t>
            </a:r>
            <a:endParaRPr b="1" sz="1600">
              <a:solidFill>
                <a:srgbClr val="080808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26" name="Google Shape;1226;p109"/>
          <p:cNvSpPr txBox="1"/>
          <p:nvPr/>
        </p:nvSpPr>
        <p:spPr>
          <a:xfrm>
            <a:off x="410875" y="3895100"/>
            <a:ext cx="59586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80808"/>
                </a:solidFill>
                <a:latin typeface="Comfortaa"/>
                <a:ea typeface="Comfortaa"/>
                <a:cs typeface="Comfortaa"/>
                <a:sym typeface="Comfortaa"/>
              </a:rPr>
              <a:t>Предсказание мощности и возраста</a:t>
            </a:r>
            <a:endParaRPr b="1" sz="1600">
              <a:solidFill>
                <a:srgbClr val="080808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80808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110"/>
          <p:cNvSpPr txBox="1"/>
          <p:nvPr>
            <p:ph type="title"/>
          </p:nvPr>
        </p:nvSpPr>
        <p:spPr>
          <a:xfrm>
            <a:off x="115850" y="1960225"/>
            <a:ext cx="8913900" cy="29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>
                <a:latin typeface="Comfortaa"/>
                <a:ea typeface="Comfortaa"/>
                <a:cs typeface="Comfortaa"/>
                <a:sym typeface="Comfortaa"/>
              </a:rPr>
              <a:t>Спасибо за внимание</a:t>
            </a:r>
            <a:endParaRPr sz="8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usiness Plan">
  <a:themeElements>
    <a:clrScheme name="Simple Light">
      <a:dk1>
        <a:srgbClr val="FFFFFF"/>
      </a:dk1>
      <a:lt1>
        <a:srgbClr val="000000"/>
      </a:lt1>
      <a:dk2>
        <a:srgbClr val="FFFFFF"/>
      </a:dk2>
      <a:lt2>
        <a:srgbClr val="ADC2AC"/>
      </a:lt2>
      <a:accent1>
        <a:srgbClr val="83AFA8"/>
      </a:accent1>
      <a:accent2>
        <a:srgbClr val="346B66"/>
      </a:accent2>
      <a:accent3>
        <a:srgbClr val="78909C"/>
      </a:accent3>
      <a:accent4>
        <a:srgbClr val="3E618F"/>
      </a:accent4>
      <a:accent5>
        <a:srgbClr val="465F59"/>
      </a:accent5>
      <a:accent6>
        <a:srgbClr val="5B7973"/>
      </a:accent6>
      <a:hlink>
        <a:srgbClr val="ADC2A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80808"/>
      </a:dk1>
      <a:lt1>
        <a:srgbClr val="FBFBFB"/>
      </a:lt1>
      <a:dk2>
        <a:srgbClr val="595959"/>
      </a:dk2>
      <a:lt2>
        <a:srgbClr val="EEEEEE"/>
      </a:lt2>
      <a:accent1>
        <a:srgbClr val="FF0000"/>
      </a:accent1>
      <a:accent2>
        <a:srgbClr val="9900FF"/>
      </a:accent2>
      <a:accent3>
        <a:srgbClr val="EDE9F5"/>
      </a:accent3>
      <a:accent4>
        <a:srgbClr val="B4A7D6"/>
      </a:accent4>
      <a:accent5>
        <a:srgbClr val="D9D2E9"/>
      </a:accent5>
      <a:accent6>
        <a:srgbClr val="999999"/>
      </a:accent6>
      <a:hlink>
        <a:srgbClr val="B7B7B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